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1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7AFA3-97AA-4ABE-9E2E-AF91A9080336}" type="datetimeFigureOut">
              <a:rPr lang="en-US" smtClean="0"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F067-1759-4C8D-BFC2-E549C72256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7AFA3-97AA-4ABE-9E2E-AF91A9080336}" type="datetimeFigureOut">
              <a:rPr lang="en-US" smtClean="0"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F067-1759-4C8D-BFC2-E549C72256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7AFA3-97AA-4ABE-9E2E-AF91A9080336}" type="datetimeFigureOut">
              <a:rPr lang="en-US" smtClean="0"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F067-1759-4C8D-BFC2-E549C72256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7AFA3-97AA-4ABE-9E2E-AF91A9080336}" type="datetimeFigureOut">
              <a:rPr lang="en-US" smtClean="0"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F067-1759-4C8D-BFC2-E549C72256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7AFA3-97AA-4ABE-9E2E-AF91A9080336}" type="datetimeFigureOut">
              <a:rPr lang="en-US" smtClean="0"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F067-1759-4C8D-BFC2-E549C72256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7AFA3-97AA-4ABE-9E2E-AF91A9080336}" type="datetimeFigureOut">
              <a:rPr lang="en-US" smtClean="0"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F067-1759-4C8D-BFC2-E549C72256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7AFA3-97AA-4ABE-9E2E-AF91A9080336}" type="datetimeFigureOut">
              <a:rPr lang="en-US" smtClean="0"/>
              <a:t>7/19/2013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F067-1759-4C8D-BFC2-E549C72256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7AFA3-97AA-4ABE-9E2E-AF91A9080336}" type="datetimeFigureOut">
              <a:rPr lang="en-US" smtClean="0"/>
              <a:t>7/19/2013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F067-1759-4C8D-BFC2-E549C72256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7AFA3-97AA-4ABE-9E2E-AF91A9080336}" type="datetimeFigureOut">
              <a:rPr lang="en-US" smtClean="0"/>
              <a:t>7/19/2013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F067-1759-4C8D-BFC2-E549C72256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7AFA3-97AA-4ABE-9E2E-AF91A9080336}" type="datetimeFigureOut">
              <a:rPr lang="en-US" smtClean="0"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F067-1759-4C8D-BFC2-E549C72256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7AFA3-97AA-4ABE-9E2E-AF91A9080336}" type="datetimeFigureOut">
              <a:rPr lang="en-US" smtClean="0"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F067-1759-4C8D-BFC2-E549C72256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7AFA3-97AA-4ABE-9E2E-AF91A9080336}" type="datetimeFigureOut">
              <a:rPr lang="en-US" smtClean="0"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6F067-1759-4C8D-BFC2-E549C72256A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ADMISSION PROCEDURE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sz="4300" dirty="0"/>
              <a:t>Patient is clerked and sent home to collect things he/she cannot do without e.g. laptop, television, exercise machine and game.</a:t>
            </a:r>
          </a:p>
          <a:p>
            <a:r>
              <a:rPr lang="en-US" sz="4300" dirty="0"/>
              <a:t>Prior to admission, the patient is taken on a round through the isolation ward and is told all he /she is expected to know about the unit i.e. the routine in the unit.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HEALTH EDUCATION OR ADVICE ON DISCHARGE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</a:t>
            </a:r>
            <a:r>
              <a:rPr lang="en-US" dirty="0"/>
              <a:t>them booklet with information on discharge.</a:t>
            </a:r>
          </a:p>
          <a:p>
            <a:r>
              <a:rPr lang="en-US" dirty="0"/>
              <a:t>Patient to check his /her temperature is above 38 .5 0c patient should call his /her doctor or if temperature is 38 twice within one hour call the doctor also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MEDICATION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Drug </a:t>
            </a:r>
            <a:r>
              <a:rPr lang="en-US" dirty="0"/>
              <a:t>should be taken at the exact time e.g. 8am to 8pm for twelve hourly drugs.</a:t>
            </a:r>
          </a:p>
          <a:p>
            <a:r>
              <a:rPr lang="en-US" dirty="0"/>
              <a:t>If patient throws up or vomit after taken the drugs he/she should repeat the drug one hour later </a:t>
            </a:r>
            <a:r>
              <a:rPr lang="en-US" dirty="0" err="1"/>
              <a:t>cyclosporin</a:t>
            </a:r>
            <a:r>
              <a:rPr lang="en-US" dirty="0"/>
              <a:t> A</a:t>
            </a:r>
          </a:p>
          <a:p>
            <a:r>
              <a:rPr lang="en-US" dirty="0"/>
              <a:t>Patient should be given a list of their medication and when to take them</a:t>
            </a:r>
          </a:p>
          <a:p>
            <a:r>
              <a:rPr lang="en-US" dirty="0" err="1"/>
              <a:t>cyclosporin</a:t>
            </a:r>
            <a:r>
              <a:rPr lang="en-US" dirty="0"/>
              <a:t> should not be stop if patient has graft versus host disease(GVHD)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SKIN CARE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Skin </a:t>
            </a:r>
            <a:r>
              <a:rPr lang="en-US" dirty="0"/>
              <a:t>care encourage them to take a bath daily and check their skin for rash and irritation also the anal region.</a:t>
            </a:r>
          </a:p>
          <a:p>
            <a:r>
              <a:rPr lang="en-US" dirty="0"/>
              <a:t>Use adequate cream on the skin to avoid dry skin </a:t>
            </a:r>
          </a:p>
          <a:p>
            <a:r>
              <a:rPr lang="en-US" dirty="0"/>
              <a:t>If they go under the sun they should use sun cream to avoid burns.</a:t>
            </a:r>
          </a:p>
          <a:p>
            <a:r>
              <a:rPr lang="en-US" dirty="0"/>
              <a:t>Continue mouth care as done in the hospital.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FOOD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62500" lnSpcReduction="20000"/>
          </a:bodyPr>
          <a:lstStyle/>
          <a:p>
            <a:r>
              <a:rPr lang="en-US" sz="4000" dirty="0" smtClean="0"/>
              <a:t>Continue </a:t>
            </a:r>
            <a:r>
              <a:rPr lang="en-US" sz="4000" dirty="0"/>
              <a:t>with cooked foods, </a:t>
            </a:r>
          </a:p>
          <a:p>
            <a:r>
              <a:rPr lang="en-US" sz="4000" dirty="0"/>
              <a:t>They can also take fruits that can be peeled e.g. apple, orange, banana. Nuts are not allowed because of fungus but can be taken if barked.</a:t>
            </a:r>
          </a:p>
          <a:p>
            <a:r>
              <a:rPr lang="en-US" sz="4000" dirty="0"/>
              <a:t>Drink at least 2litres of water daily.</a:t>
            </a:r>
          </a:p>
          <a:p>
            <a:r>
              <a:rPr lang="en-US" sz="4000" dirty="0"/>
              <a:t>Never drink from tap water for fear of bacteria..</a:t>
            </a:r>
          </a:p>
          <a:p>
            <a:r>
              <a:rPr lang="en-US" sz="4000" dirty="0"/>
              <a:t>They are encouraged to avoid buying and eating outside their home.</a:t>
            </a:r>
          </a:p>
          <a:p>
            <a:r>
              <a:rPr lang="en-US" sz="4000" dirty="0"/>
              <a:t>Food can be warmed up for 10minutes in the absences of microwave.</a:t>
            </a:r>
          </a:p>
          <a:p>
            <a:r>
              <a:rPr lang="en-US" sz="4000" dirty="0"/>
              <a:t>Food should be prepared under good hygienic condition.</a:t>
            </a:r>
          </a:p>
          <a:p>
            <a:r>
              <a:rPr lang="en-US" sz="4000" dirty="0"/>
              <a:t>They should take as much exercise as they can tolerate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/>
              <a:t>USE OF MASK masks should be worn by the patient in close rooms </a:t>
            </a:r>
            <a:r>
              <a:rPr lang="en-US" sz="11200" dirty="0" err="1"/>
              <a:t>eg</a:t>
            </a:r>
            <a:r>
              <a:rPr lang="en-US" sz="11200" dirty="0"/>
              <a:t> bus,   car   and shops, but not walking on the road, or their own home.</a:t>
            </a:r>
          </a:p>
          <a:p>
            <a:r>
              <a:rPr lang="en-US" sz="11200" dirty="0"/>
              <a:t>Continue with hand disinfection   especially   when they come inside the house from   outside and after using toilets.</a:t>
            </a:r>
          </a:p>
          <a:p>
            <a:r>
              <a:rPr lang="en-US" sz="11200" dirty="0"/>
              <a:t>To keep distance from children, avoid pets and animals.</a:t>
            </a:r>
          </a:p>
          <a:p>
            <a:r>
              <a:rPr lang="en-US" sz="11200" dirty="0"/>
              <a:t>No gardening because of fungus and bacteria on the soil.</a:t>
            </a:r>
          </a:p>
          <a:p>
            <a:r>
              <a:rPr lang="en-US" sz="11200" dirty="0"/>
              <a:t>3—6 months start tapering the immunosuppressant is advice to avoid going to day care or out.</a:t>
            </a:r>
          </a:p>
          <a:p>
            <a:r>
              <a:rPr lang="en-US" sz="11200" dirty="0"/>
              <a:t>9­--12months vaccination i.e. patient is re vaccinated because chemotherapy must have destroyed the previous vaccination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ADMISSION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When a patient comes into the isolation ward he/she must be treated politely and kindly. He/she is welcomed in a friendly manner, and the relative must be treated with courtesy, offered seats, and tell them when to check on the patient.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PERSONAL DATA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name ,sex , age, religion marital status Nationality LGA state of origin language phone NO, house address culture name of the consultant, next of kin ,relationship and phone NO of next of kin.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Find out if he/she lives alone or with somebody but in Nigeria we all know that children especially the sickle cell patient lives with their parents.</a:t>
            </a:r>
          </a:p>
          <a:p>
            <a:r>
              <a:rPr lang="en-US" sz="3600" dirty="0"/>
              <a:t>Find out why patient come to the hospital, what his/her aims to achieve this enable the nurse to correct misconceptions.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Find out what he/she likes or hates </a:t>
            </a:r>
          </a:p>
          <a:p>
            <a:r>
              <a:rPr lang="en-US" sz="4000" dirty="0" smtClean="0"/>
              <a:t>Ask the patient if there is any information he /she would want you to know.</a:t>
            </a:r>
          </a:p>
          <a:p>
            <a:r>
              <a:rPr lang="en-US" sz="4000" dirty="0" smtClean="0"/>
              <a:t>Check the vital signs </a:t>
            </a:r>
            <a:r>
              <a:rPr lang="en-US" sz="4000" dirty="0" err="1" smtClean="0"/>
              <a:t>i.e</a:t>
            </a:r>
            <a:r>
              <a:rPr lang="en-US" sz="4000" dirty="0" smtClean="0"/>
              <a:t> temperature, pulse respiration and Blood pressure.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MEDICAL HISTORY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Ask patient if he/she has been admitted before and the reason for the admission, and how many times he /she has been admitted and transfused with blood products.</a:t>
            </a:r>
          </a:p>
          <a:p>
            <a:endParaRPr lang="de-CH" sz="3600" dirty="0" smtClean="0"/>
          </a:p>
          <a:p>
            <a:r>
              <a:rPr lang="en-US" sz="3600" dirty="0"/>
              <a:t>SURGICAL HISTORY</a:t>
            </a:r>
          </a:p>
          <a:p>
            <a:r>
              <a:rPr lang="en-US" sz="3600" dirty="0"/>
              <a:t> </a:t>
            </a:r>
          </a:p>
          <a:p>
            <a:r>
              <a:rPr lang="en-US" sz="3600" dirty="0"/>
              <a:t>Ask if he/she has been operated upon before. IF YES, the type of surgery.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PRESENT ADMISSION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sz="3900" dirty="0"/>
              <a:t>Nursing history </a:t>
            </a:r>
          </a:p>
          <a:p>
            <a:r>
              <a:rPr lang="en-US" sz="3900" dirty="0"/>
              <a:t>State of Health </a:t>
            </a:r>
            <a:r>
              <a:rPr lang="en-US" sz="3900" dirty="0" err="1"/>
              <a:t>i.e</a:t>
            </a:r>
            <a:r>
              <a:rPr lang="en-US" sz="3900" dirty="0"/>
              <a:t> if the patient is healthy or not.</a:t>
            </a:r>
          </a:p>
          <a:p>
            <a:r>
              <a:rPr lang="en-US" sz="3900" dirty="0"/>
              <a:t>Health Maintenance Perception Pattern , use of tobacco ,alcohol or other drugs. Ask patient if he/she has </a:t>
            </a:r>
          </a:p>
          <a:p>
            <a:r>
              <a:rPr lang="en-US" sz="3900" dirty="0"/>
              <a:t>allergies to drugs or food.</a:t>
            </a:r>
          </a:p>
          <a:p>
            <a:r>
              <a:rPr lang="en-US" sz="3900" dirty="0"/>
              <a:t>Activity/Exercise pattern self care</a:t>
            </a:r>
          </a:p>
          <a:p>
            <a:r>
              <a:rPr lang="en-US" sz="3900" dirty="0"/>
              <a:t>care ability independent 0 assistance device 1 assistance from others2 assistance from persons and equipment 3 dependent enable 4 All the following are been assess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Autofit/>
          </a:bodyPr>
          <a:lstStyle/>
          <a:p>
            <a:r>
              <a:rPr lang="en-US" sz="2400" dirty="0"/>
              <a:t>The eating and drinking </a:t>
            </a:r>
          </a:p>
          <a:p>
            <a:r>
              <a:rPr lang="en-US" sz="2400" dirty="0"/>
              <a:t>Bathing</a:t>
            </a:r>
          </a:p>
          <a:p>
            <a:r>
              <a:rPr lang="en-US" sz="2400" dirty="0"/>
              <a:t>Dressing </a:t>
            </a:r>
          </a:p>
          <a:p>
            <a:r>
              <a:rPr lang="en-US" sz="2400" dirty="0"/>
              <a:t>Toileting</a:t>
            </a:r>
          </a:p>
          <a:p>
            <a:r>
              <a:rPr lang="en-US" sz="2400" dirty="0"/>
              <a:t>Bed mobility</a:t>
            </a:r>
          </a:p>
          <a:p>
            <a:r>
              <a:rPr lang="en-US" sz="2400" dirty="0"/>
              <a:t>Transferring</a:t>
            </a:r>
          </a:p>
          <a:p>
            <a:r>
              <a:rPr lang="en-US" sz="2400" dirty="0"/>
              <a:t>Ambulating</a:t>
            </a:r>
          </a:p>
          <a:p>
            <a:r>
              <a:rPr lang="en-US" sz="2400" dirty="0"/>
              <a:t>Stair climbing</a:t>
            </a:r>
          </a:p>
          <a:p>
            <a:r>
              <a:rPr lang="en-US" sz="2400" dirty="0"/>
              <a:t>Shopping</a:t>
            </a:r>
          </a:p>
          <a:p>
            <a:r>
              <a:rPr lang="en-US" sz="2400" dirty="0"/>
              <a:t>Cooking</a:t>
            </a:r>
          </a:p>
          <a:p>
            <a:r>
              <a:rPr lang="en-US" sz="2400" dirty="0"/>
              <a:t>Home medication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NUTRITION/METABOLIC PATTERN</a:t>
            </a:r>
          </a:p>
          <a:p>
            <a:r>
              <a:rPr lang="en-US" sz="3400" dirty="0"/>
              <a:t>COGNITIVE/CONCEPTUAL PATTERN hearing or sight problems </a:t>
            </a:r>
          </a:p>
          <a:p>
            <a:r>
              <a:rPr lang="en-US" sz="3400" dirty="0"/>
              <a:t>ELIMINATION</a:t>
            </a:r>
          </a:p>
          <a:p>
            <a:r>
              <a:rPr lang="en-US" sz="3400" dirty="0"/>
              <a:t>Bowel habits or movement and bladder emptying</a:t>
            </a:r>
          </a:p>
          <a:p>
            <a:r>
              <a:rPr lang="en-US" sz="3400" dirty="0"/>
              <a:t>Sexuality and reproduction</a:t>
            </a:r>
          </a:p>
          <a:p>
            <a:r>
              <a:rPr lang="en-US" sz="3400" dirty="0"/>
              <a:t>GENERAL INSPECTION FROM HEAD TO TOE</a:t>
            </a:r>
          </a:p>
          <a:p>
            <a:r>
              <a:rPr lang="en-US" sz="3400" dirty="0"/>
              <a:t>Palpation </a:t>
            </a:r>
          </a:p>
          <a:p>
            <a:r>
              <a:rPr lang="en-US" sz="3400" dirty="0"/>
              <a:t>Percussion </a:t>
            </a:r>
          </a:p>
          <a:p>
            <a:r>
              <a:rPr lang="en-US" sz="3400" dirty="0"/>
              <a:t>Auscultation laboratory investigation</a:t>
            </a:r>
          </a:p>
          <a:p>
            <a:r>
              <a:rPr lang="en-US" sz="3400" dirty="0"/>
              <a:t>Nursing diagnosis</a:t>
            </a:r>
          </a:p>
          <a:p>
            <a:r>
              <a:rPr lang="en-US" sz="3400" dirty="0"/>
              <a:t>Anxiety    in   most   patient due to fear of   outcome   of treatment.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780</Words>
  <Application>Microsoft Office PowerPoint</Application>
  <PresentationFormat>On-screen Show (4:3)</PresentationFormat>
  <Paragraphs>75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ADMISSION PROCEDURE  </vt:lpstr>
      <vt:lpstr>ADMISSION </vt:lpstr>
      <vt:lpstr>PERSONAL DATA </vt:lpstr>
      <vt:lpstr>Slide 4</vt:lpstr>
      <vt:lpstr>Slide 5</vt:lpstr>
      <vt:lpstr>MEDICAL HISTORY </vt:lpstr>
      <vt:lpstr>PRESENT ADMISSION </vt:lpstr>
      <vt:lpstr>Slide 8</vt:lpstr>
      <vt:lpstr>Slide 9</vt:lpstr>
      <vt:lpstr>HEALTH EDUCATION OR ADVICE ON DISCHARGE </vt:lpstr>
      <vt:lpstr>MEDICATION </vt:lpstr>
      <vt:lpstr>SKIN CARE </vt:lpstr>
      <vt:lpstr>FOOD 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ADMISSION PROCEDURE  </dc:title>
  <dc:creator>user</dc:creator>
  <cp:lastModifiedBy>user</cp:lastModifiedBy>
  <cp:revision>1</cp:revision>
  <dcterms:created xsi:type="dcterms:W3CDTF">2013-07-19T09:04:27Z</dcterms:created>
  <dcterms:modified xsi:type="dcterms:W3CDTF">2013-07-19T11:11:41Z</dcterms:modified>
</cp:coreProperties>
</file>