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3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FB668-D926-4B81-82B7-E7DABB548E78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658F4E-DF5A-4C3F-A5FB-0FCBAADD8350}">
      <dgm:prSet phldrT="[Text]" phldr="1"/>
      <dgm:spPr/>
      <dgm:t>
        <a:bodyPr/>
        <a:lstStyle/>
        <a:p>
          <a:endParaRPr lang="en-US"/>
        </a:p>
      </dgm:t>
    </dgm:pt>
    <dgm:pt modelId="{DC67EEC1-CB1E-4861-87E5-B2D2EEB219A7}" type="parTrans" cxnId="{66AA0E9B-C104-4B9C-ADF3-B2E6DB50290F}">
      <dgm:prSet/>
      <dgm:spPr/>
      <dgm:t>
        <a:bodyPr/>
        <a:lstStyle/>
        <a:p>
          <a:endParaRPr lang="en-US"/>
        </a:p>
      </dgm:t>
    </dgm:pt>
    <dgm:pt modelId="{C1372918-8509-4EBA-8957-0B03057C24B3}" type="sibTrans" cxnId="{66AA0E9B-C104-4B9C-ADF3-B2E6DB50290F}">
      <dgm:prSet/>
      <dgm:spPr/>
      <dgm:t>
        <a:bodyPr/>
        <a:lstStyle/>
        <a:p>
          <a:endParaRPr lang="en-US"/>
        </a:p>
      </dgm:t>
    </dgm:pt>
    <dgm:pt modelId="{039DA94F-FF7F-475F-B6D0-112249810265}">
      <dgm:prSet phldrT="[Text]"/>
      <dgm:spPr/>
      <dgm:t>
        <a:bodyPr/>
        <a:lstStyle/>
        <a:p>
          <a:r>
            <a:rPr lang="en-US" i="1" dirty="0" err="1" smtClean="0"/>
            <a:t>Histoplasma</a:t>
          </a:r>
          <a:r>
            <a:rPr lang="en-US" i="1" dirty="0" smtClean="0"/>
            <a:t> </a:t>
          </a:r>
          <a:r>
            <a:rPr lang="en-US" i="1" dirty="0" err="1" smtClean="0"/>
            <a:t>capsulatum</a:t>
          </a:r>
          <a:endParaRPr lang="en-US" i="1" dirty="0"/>
        </a:p>
      </dgm:t>
    </dgm:pt>
    <dgm:pt modelId="{25B551F7-2149-4F99-93FA-19AC9D9D5EA6}" type="parTrans" cxnId="{8E2844D3-58C2-4923-B715-CEDA8A1A0368}">
      <dgm:prSet/>
      <dgm:spPr/>
      <dgm:t>
        <a:bodyPr/>
        <a:lstStyle/>
        <a:p>
          <a:endParaRPr lang="en-US"/>
        </a:p>
      </dgm:t>
    </dgm:pt>
    <dgm:pt modelId="{A164DAA0-CFEE-45AB-9502-A16F8C69F756}" type="sibTrans" cxnId="{8E2844D3-58C2-4923-B715-CEDA8A1A0368}">
      <dgm:prSet/>
      <dgm:spPr/>
      <dgm:t>
        <a:bodyPr/>
        <a:lstStyle/>
        <a:p>
          <a:endParaRPr lang="en-US"/>
        </a:p>
      </dgm:t>
    </dgm:pt>
    <dgm:pt modelId="{888B04FB-1C64-4F1B-8A74-996DA9AEBA05}">
      <dgm:prSet phldrT="[Text]" phldr="1"/>
      <dgm:spPr/>
      <dgm:t>
        <a:bodyPr/>
        <a:lstStyle/>
        <a:p>
          <a:endParaRPr lang="en-US"/>
        </a:p>
      </dgm:t>
    </dgm:pt>
    <dgm:pt modelId="{3C1137F1-1BB9-4008-AC42-449947816CD5}" type="parTrans" cxnId="{7DBB391C-5987-46C6-85D7-3102F5D4005C}">
      <dgm:prSet/>
      <dgm:spPr/>
      <dgm:t>
        <a:bodyPr/>
        <a:lstStyle/>
        <a:p>
          <a:endParaRPr lang="en-US"/>
        </a:p>
      </dgm:t>
    </dgm:pt>
    <dgm:pt modelId="{185C9147-D109-4CF7-A097-A0D76CEF1937}" type="sibTrans" cxnId="{7DBB391C-5987-46C6-85D7-3102F5D4005C}">
      <dgm:prSet/>
      <dgm:spPr/>
      <dgm:t>
        <a:bodyPr/>
        <a:lstStyle/>
        <a:p>
          <a:endParaRPr lang="en-US"/>
        </a:p>
      </dgm:t>
    </dgm:pt>
    <dgm:pt modelId="{6D0A103F-750E-416A-9169-23B8B40C6933}">
      <dgm:prSet phldrT="[Text]"/>
      <dgm:spPr/>
      <dgm:t>
        <a:bodyPr/>
        <a:lstStyle/>
        <a:p>
          <a:r>
            <a:rPr lang="en-US" i="1" dirty="0" err="1" smtClean="0"/>
            <a:t>Coccidioides</a:t>
          </a:r>
          <a:r>
            <a:rPr lang="en-US" i="1" dirty="0" smtClean="0"/>
            <a:t> </a:t>
          </a:r>
          <a:r>
            <a:rPr lang="en-US" i="1" dirty="0" err="1" smtClean="0"/>
            <a:t>imitis</a:t>
          </a:r>
          <a:endParaRPr lang="en-US" i="1" dirty="0"/>
        </a:p>
      </dgm:t>
    </dgm:pt>
    <dgm:pt modelId="{7FA385D3-74C2-493A-A591-09606796BFC0}" type="parTrans" cxnId="{5B229B02-3E0C-400C-A090-14799770881C}">
      <dgm:prSet/>
      <dgm:spPr/>
      <dgm:t>
        <a:bodyPr/>
        <a:lstStyle/>
        <a:p>
          <a:endParaRPr lang="en-US"/>
        </a:p>
      </dgm:t>
    </dgm:pt>
    <dgm:pt modelId="{FA9D2583-A649-45D6-83B8-02F0AF030C7A}" type="sibTrans" cxnId="{5B229B02-3E0C-400C-A090-14799770881C}">
      <dgm:prSet/>
      <dgm:spPr/>
      <dgm:t>
        <a:bodyPr/>
        <a:lstStyle/>
        <a:p>
          <a:endParaRPr lang="en-US"/>
        </a:p>
      </dgm:t>
    </dgm:pt>
    <dgm:pt modelId="{23C9F084-05FA-4357-A163-FA232A60FA81}">
      <dgm:prSet phldrT="[Text]" phldr="1"/>
      <dgm:spPr/>
      <dgm:t>
        <a:bodyPr/>
        <a:lstStyle/>
        <a:p>
          <a:endParaRPr lang="en-US"/>
        </a:p>
      </dgm:t>
    </dgm:pt>
    <dgm:pt modelId="{B22EB08F-B8D2-47AC-B2FF-2F1FF78C0713}" type="parTrans" cxnId="{B9003BFE-4D63-4F11-B877-9DF2CAB82E18}">
      <dgm:prSet/>
      <dgm:spPr/>
      <dgm:t>
        <a:bodyPr/>
        <a:lstStyle/>
        <a:p>
          <a:endParaRPr lang="en-US"/>
        </a:p>
      </dgm:t>
    </dgm:pt>
    <dgm:pt modelId="{16C80CC4-3E82-4827-8CCA-A3E09DE6BC0F}" type="sibTrans" cxnId="{B9003BFE-4D63-4F11-B877-9DF2CAB82E18}">
      <dgm:prSet/>
      <dgm:spPr/>
      <dgm:t>
        <a:bodyPr/>
        <a:lstStyle/>
        <a:p>
          <a:endParaRPr lang="en-US"/>
        </a:p>
      </dgm:t>
    </dgm:pt>
    <dgm:pt modelId="{FDE57820-E18C-4E56-A113-84716F3B9699}">
      <dgm:prSet phldrT="[Text]"/>
      <dgm:spPr/>
      <dgm:t>
        <a:bodyPr/>
        <a:lstStyle/>
        <a:p>
          <a:r>
            <a:rPr lang="en-US" i="1" dirty="0" err="1" smtClean="0"/>
            <a:t>Blastomyces</a:t>
          </a:r>
          <a:r>
            <a:rPr lang="en-US" i="1" dirty="0" smtClean="0"/>
            <a:t> </a:t>
          </a:r>
          <a:r>
            <a:rPr lang="en-US" i="1" dirty="0" err="1" smtClean="0"/>
            <a:t>dermatidis</a:t>
          </a:r>
          <a:r>
            <a:rPr lang="en-US" dirty="0" smtClean="0"/>
            <a:t>.</a:t>
          </a:r>
          <a:endParaRPr lang="en-US" dirty="0"/>
        </a:p>
      </dgm:t>
    </dgm:pt>
    <dgm:pt modelId="{E10DB8E8-38B0-454B-918D-3DFEEA2DF87F}" type="parTrans" cxnId="{7394FBB5-7C37-432E-BE91-F36550C3C13D}">
      <dgm:prSet/>
      <dgm:spPr/>
      <dgm:t>
        <a:bodyPr/>
        <a:lstStyle/>
        <a:p>
          <a:endParaRPr lang="en-US"/>
        </a:p>
      </dgm:t>
    </dgm:pt>
    <dgm:pt modelId="{D4AEE9B9-9CAE-4689-9331-BEC1C52E1D68}" type="sibTrans" cxnId="{7394FBB5-7C37-432E-BE91-F36550C3C13D}">
      <dgm:prSet/>
      <dgm:spPr/>
      <dgm:t>
        <a:bodyPr/>
        <a:lstStyle/>
        <a:p>
          <a:endParaRPr lang="en-US"/>
        </a:p>
      </dgm:t>
    </dgm:pt>
    <dgm:pt modelId="{565ABFD1-8F23-4BBB-AA84-FEBD732AC3BD}" type="pres">
      <dgm:prSet presAssocID="{5FCFB668-D926-4B81-82B7-E7DABB548E78}" presName="Name0" presStyleCnt="0">
        <dgm:presLayoutVars>
          <dgm:dir/>
          <dgm:animLvl val="lvl"/>
          <dgm:resizeHandles val="exact"/>
        </dgm:presLayoutVars>
      </dgm:prSet>
      <dgm:spPr/>
    </dgm:pt>
    <dgm:pt modelId="{B292B579-9A48-4296-B037-3D275A756252}" type="pres">
      <dgm:prSet presAssocID="{73658F4E-DF5A-4C3F-A5FB-0FCBAADD8350}" presName="compositeNode" presStyleCnt="0">
        <dgm:presLayoutVars>
          <dgm:bulletEnabled val="1"/>
        </dgm:presLayoutVars>
      </dgm:prSet>
      <dgm:spPr/>
    </dgm:pt>
    <dgm:pt modelId="{8BA0A3DC-71E2-4783-A655-76DD072C83A6}" type="pres">
      <dgm:prSet presAssocID="{73658F4E-DF5A-4C3F-A5FB-0FCBAADD8350}" presName="bgRect" presStyleLbl="node1" presStyleIdx="0" presStyleCnt="3"/>
      <dgm:spPr/>
    </dgm:pt>
    <dgm:pt modelId="{AB78A47D-D7C1-441C-A987-F4D0378474BC}" type="pres">
      <dgm:prSet presAssocID="{73658F4E-DF5A-4C3F-A5FB-0FCBAADD8350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2AB8D3F8-4449-4974-A95C-1F369C8E04E4}" type="pres">
      <dgm:prSet presAssocID="{73658F4E-DF5A-4C3F-A5FB-0FCBAADD8350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34DF9-E20B-458C-81A3-30CA6C7EF32F}" type="pres">
      <dgm:prSet presAssocID="{C1372918-8509-4EBA-8957-0B03057C24B3}" presName="hSp" presStyleCnt="0"/>
      <dgm:spPr/>
    </dgm:pt>
    <dgm:pt modelId="{DAA95AB7-66B5-456F-B171-E50A830FBEB7}" type="pres">
      <dgm:prSet presAssocID="{C1372918-8509-4EBA-8957-0B03057C24B3}" presName="vProcSp" presStyleCnt="0"/>
      <dgm:spPr/>
    </dgm:pt>
    <dgm:pt modelId="{86035690-A413-4DD8-A56C-4DC4EFDFDFC6}" type="pres">
      <dgm:prSet presAssocID="{C1372918-8509-4EBA-8957-0B03057C24B3}" presName="vSp1" presStyleCnt="0"/>
      <dgm:spPr/>
    </dgm:pt>
    <dgm:pt modelId="{00557C5E-AE87-4791-A11C-5BC3D13E90B7}" type="pres">
      <dgm:prSet presAssocID="{C1372918-8509-4EBA-8957-0B03057C24B3}" presName="simulatedConn" presStyleLbl="solidFgAcc1" presStyleIdx="0" presStyleCnt="2"/>
      <dgm:spPr/>
    </dgm:pt>
    <dgm:pt modelId="{3F6DAF00-3989-4C94-A247-E9C62EB40A68}" type="pres">
      <dgm:prSet presAssocID="{C1372918-8509-4EBA-8957-0B03057C24B3}" presName="vSp2" presStyleCnt="0"/>
      <dgm:spPr/>
    </dgm:pt>
    <dgm:pt modelId="{7BB78863-CD06-4B3F-9352-9D6728129C8B}" type="pres">
      <dgm:prSet presAssocID="{C1372918-8509-4EBA-8957-0B03057C24B3}" presName="sibTrans" presStyleCnt="0"/>
      <dgm:spPr/>
    </dgm:pt>
    <dgm:pt modelId="{9D11373E-2E1A-4DC6-A4E8-9330776A23C5}" type="pres">
      <dgm:prSet presAssocID="{888B04FB-1C64-4F1B-8A74-996DA9AEBA05}" presName="compositeNode" presStyleCnt="0">
        <dgm:presLayoutVars>
          <dgm:bulletEnabled val="1"/>
        </dgm:presLayoutVars>
      </dgm:prSet>
      <dgm:spPr/>
    </dgm:pt>
    <dgm:pt modelId="{08D10937-6862-4944-B9BF-4AD0A26BF76B}" type="pres">
      <dgm:prSet presAssocID="{888B04FB-1C64-4F1B-8A74-996DA9AEBA05}" presName="bgRect" presStyleLbl="node1" presStyleIdx="1" presStyleCnt="3"/>
      <dgm:spPr/>
    </dgm:pt>
    <dgm:pt modelId="{CFA54289-067B-464C-AA07-6B9745535D83}" type="pres">
      <dgm:prSet presAssocID="{888B04FB-1C64-4F1B-8A74-996DA9AEBA0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1E8110FE-70A3-48F5-AC7F-2ED9E3E3396E}" type="pres">
      <dgm:prSet presAssocID="{888B04FB-1C64-4F1B-8A74-996DA9AEBA0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33EE87-03BD-4D0F-BCC9-31AD3D4BD4D2}" type="pres">
      <dgm:prSet presAssocID="{185C9147-D109-4CF7-A097-A0D76CEF1937}" presName="hSp" presStyleCnt="0"/>
      <dgm:spPr/>
    </dgm:pt>
    <dgm:pt modelId="{7DE1DDA4-664C-48AB-B2B5-EFF70A03C8F0}" type="pres">
      <dgm:prSet presAssocID="{185C9147-D109-4CF7-A097-A0D76CEF1937}" presName="vProcSp" presStyleCnt="0"/>
      <dgm:spPr/>
    </dgm:pt>
    <dgm:pt modelId="{F4FAA7AF-583A-4A5E-9B0F-38A970F08FD5}" type="pres">
      <dgm:prSet presAssocID="{185C9147-D109-4CF7-A097-A0D76CEF1937}" presName="vSp1" presStyleCnt="0"/>
      <dgm:spPr/>
    </dgm:pt>
    <dgm:pt modelId="{A7AE61A3-75BB-4C7F-AD2E-9417980FC8DB}" type="pres">
      <dgm:prSet presAssocID="{185C9147-D109-4CF7-A097-A0D76CEF1937}" presName="simulatedConn" presStyleLbl="solidFgAcc1" presStyleIdx="1" presStyleCnt="2"/>
      <dgm:spPr/>
    </dgm:pt>
    <dgm:pt modelId="{43B5FCE1-4DA3-467A-91E6-1351344E55D1}" type="pres">
      <dgm:prSet presAssocID="{185C9147-D109-4CF7-A097-A0D76CEF1937}" presName="vSp2" presStyleCnt="0"/>
      <dgm:spPr/>
    </dgm:pt>
    <dgm:pt modelId="{813A057F-862F-49E8-A0BC-E6D75AE17184}" type="pres">
      <dgm:prSet presAssocID="{185C9147-D109-4CF7-A097-A0D76CEF1937}" presName="sibTrans" presStyleCnt="0"/>
      <dgm:spPr/>
    </dgm:pt>
    <dgm:pt modelId="{67099131-5E5C-4384-9AB0-741F5CC09935}" type="pres">
      <dgm:prSet presAssocID="{23C9F084-05FA-4357-A163-FA232A60FA81}" presName="compositeNode" presStyleCnt="0">
        <dgm:presLayoutVars>
          <dgm:bulletEnabled val="1"/>
        </dgm:presLayoutVars>
      </dgm:prSet>
      <dgm:spPr/>
    </dgm:pt>
    <dgm:pt modelId="{98854E17-6911-4D43-B34B-8EF46F6F7158}" type="pres">
      <dgm:prSet presAssocID="{23C9F084-05FA-4357-A163-FA232A60FA81}" presName="bgRect" presStyleLbl="node1" presStyleIdx="2" presStyleCnt="3"/>
      <dgm:spPr/>
    </dgm:pt>
    <dgm:pt modelId="{48812224-928E-4FD3-A149-B884E97586AF}" type="pres">
      <dgm:prSet presAssocID="{23C9F084-05FA-4357-A163-FA232A60FA81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B53F5983-5DAE-49C9-8417-98012A620D1C}" type="pres">
      <dgm:prSet presAssocID="{23C9F084-05FA-4357-A163-FA232A60FA81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9DB9D116-E5F1-46AD-B176-39F563D7D7F2}" type="presOf" srcId="{23C9F084-05FA-4357-A163-FA232A60FA81}" destId="{98854E17-6911-4D43-B34B-8EF46F6F7158}" srcOrd="0" destOrd="0" presId="urn:microsoft.com/office/officeart/2005/8/layout/hProcess7"/>
    <dgm:cxn modelId="{251F54BB-DE47-4BFE-8CE3-7569D7EFA316}" type="presOf" srcId="{73658F4E-DF5A-4C3F-A5FB-0FCBAADD8350}" destId="{8BA0A3DC-71E2-4783-A655-76DD072C83A6}" srcOrd="0" destOrd="0" presId="urn:microsoft.com/office/officeart/2005/8/layout/hProcess7"/>
    <dgm:cxn modelId="{5B5B13A8-7691-4CEE-A7F7-D62A393282FA}" type="presOf" srcId="{6D0A103F-750E-416A-9169-23B8B40C6933}" destId="{1E8110FE-70A3-48F5-AC7F-2ED9E3E3396E}" srcOrd="0" destOrd="0" presId="urn:microsoft.com/office/officeart/2005/8/layout/hProcess7"/>
    <dgm:cxn modelId="{DD69C2E3-0B4A-498E-9675-B5FECB439474}" type="presOf" srcId="{FDE57820-E18C-4E56-A113-84716F3B9699}" destId="{B53F5983-5DAE-49C9-8417-98012A620D1C}" srcOrd="0" destOrd="0" presId="urn:microsoft.com/office/officeart/2005/8/layout/hProcess7"/>
    <dgm:cxn modelId="{5B229B02-3E0C-400C-A090-14799770881C}" srcId="{888B04FB-1C64-4F1B-8A74-996DA9AEBA05}" destId="{6D0A103F-750E-416A-9169-23B8B40C6933}" srcOrd="0" destOrd="0" parTransId="{7FA385D3-74C2-493A-A591-09606796BFC0}" sibTransId="{FA9D2583-A649-45D6-83B8-02F0AF030C7A}"/>
    <dgm:cxn modelId="{7B2FEB0E-8A06-4D92-9D69-92FCC296C1E6}" type="presOf" srcId="{5FCFB668-D926-4B81-82B7-E7DABB548E78}" destId="{565ABFD1-8F23-4BBB-AA84-FEBD732AC3BD}" srcOrd="0" destOrd="0" presId="urn:microsoft.com/office/officeart/2005/8/layout/hProcess7"/>
    <dgm:cxn modelId="{22A47234-71C4-4715-8C9F-63B87A942766}" type="presOf" srcId="{039DA94F-FF7F-475F-B6D0-112249810265}" destId="{2AB8D3F8-4449-4974-A95C-1F369C8E04E4}" srcOrd="0" destOrd="0" presId="urn:microsoft.com/office/officeart/2005/8/layout/hProcess7"/>
    <dgm:cxn modelId="{7DBB391C-5987-46C6-85D7-3102F5D4005C}" srcId="{5FCFB668-D926-4B81-82B7-E7DABB548E78}" destId="{888B04FB-1C64-4F1B-8A74-996DA9AEBA05}" srcOrd="1" destOrd="0" parTransId="{3C1137F1-1BB9-4008-AC42-449947816CD5}" sibTransId="{185C9147-D109-4CF7-A097-A0D76CEF1937}"/>
    <dgm:cxn modelId="{7394FBB5-7C37-432E-BE91-F36550C3C13D}" srcId="{23C9F084-05FA-4357-A163-FA232A60FA81}" destId="{FDE57820-E18C-4E56-A113-84716F3B9699}" srcOrd="0" destOrd="0" parTransId="{E10DB8E8-38B0-454B-918D-3DFEEA2DF87F}" sibTransId="{D4AEE9B9-9CAE-4689-9331-BEC1C52E1D68}"/>
    <dgm:cxn modelId="{E69C401D-EEA1-42A5-98E9-9D36C9B6D227}" type="presOf" srcId="{23C9F084-05FA-4357-A163-FA232A60FA81}" destId="{48812224-928E-4FD3-A149-B884E97586AF}" srcOrd="1" destOrd="0" presId="urn:microsoft.com/office/officeart/2005/8/layout/hProcess7"/>
    <dgm:cxn modelId="{EC4B92A3-1943-4942-888D-E5E7F78FE700}" type="presOf" srcId="{73658F4E-DF5A-4C3F-A5FB-0FCBAADD8350}" destId="{AB78A47D-D7C1-441C-A987-F4D0378474BC}" srcOrd="1" destOrd="0" presId="urn:microsoft.com/office/officeart/2005/8/layout/hProcess7"/>
    <dgm:cxn modelId="{66AA0E9B-C104-4B9C-ADF3-B2E6DB50290F}" srcId="{5FCFB668-D926-4B81-82B7-E7DABB548E78}" destId="{73658F4E-DF5A-4C3F-A5FB-0FCBAADD8350}" srcOrd="0" destOrd="0" parTransId="{DC67EEC1-CB1E-4861-87E5-B2D2EEB219A7}" sibTransId="{C1372918-8509-4EBA-8957-0B03057C24B3}"/>
    <dgm:cxn modelId="{8E2844D3-58C2-4923-B715-CEDA8A1A0368}" srcId="{73658F4E-DF5A-4C3F-A5FB-0FCBAADD8350}" destId="{039DA94F-FF7F-475F-B6D0-112249810265}" srcOrd="0" destOrd="0" parTransId="{25B551F7-2149-4F99-93FA-19AC9D9D5EA6}" sibTransId="{A164DAA0-CFEE-45AB-9502-A16F8C69F756}"/>
    <dgm:cxn modelId="{908732A8-B681-4CEA-9339-4088C716C27A}" type="presOf" srcId="{888B04FB-1C64-4F1B-8A74-996DA9AEBA05}" destId="{08D10937-6862-4944-B9BF-4AD0A26BF76B}" srcOrd="0" destOrd="0" presId="urn:microsoft.com/office/officeart/2005/8/layout/hProcess7"/>
    <dgm:cxn modelId="{B9003BFE-4D63-4F11-B877-9DF2CAB82E18}" srcId="{5FCFB668-D926-4B81-82B7-E7DABB548E78}" destId="{23C9F084-05FA-4357-A163-FA232A60FA81}" srcOrd="2" destOrd="0" parTransId="{B22EB08F-B8D2-47AC-B2FF-2F1FF78C0713}" sibTransId="{16C80CC4-3E82-4827-8CCA-A3E09DE6BC0F}"/>
    <dgm:cxn modelId="{FA8BDFCC-2F2C-49F7-BF57-96F73555F477}" type="presOf" srcId="{888B04FB-1C64-4F1B-8A74-996DA9AEBA05}" destId="{CFA54289-067B-464C-AA07-6B9745535D83}" srcOrd="1" destOrd="0" presId="urn:microsoft.com/office/officeart/2005/8/layout/hProcess7"/>
    <dgm:cxn modelId="{357E6C2C-BFA3-4257-9CFF-6E9715278B86}" type="presParOf" srcId="{565ABFD1-8F23-4BBB-AA84-FEBD732AC3BD}" destId="{B292B579-9A48-4296-B037-3D275A756252}" srcOrd="0" destOrd="0" presId="urn:microsoft.com/office/officeart/2005/8/layout/hProcess7"/>
    <dgm:cxn modelId="{02BCBDA0-434C-4AFB-8717-87CC39DDB95C}" type="presParOf" srcId="{B292B579-9A48-4296-B037-3D275A756252}" destId="{8BA0A3DC-71E2-4783-A655-76DD072C83A6}" srcOrd="0" destOrd="0" presId="urn:microsoft.com/office/officeart/2005/8/layout/hProcess7"/>
    <dgm:cxn modelId="{94A69C5A-9290-4450-9765-315D557A87D9}" type="presParOf" srcId="{B292B579-9A48-4296-B037-3D275A756252}" destId="{AB78A47D-D7C1-441C-A987-F4D0378474BC}" srcOrd="1" destOrd="0" presId="urn:microsoft.com/office/officeart/2005/8/layout/hProcess7"/>
    <dgm:cxn modelId="{C1329000-1655-440C-9D5F-D2EAD077B98D}" type="presParOf" srcId="{B292B579-9A48-4296-B037-3D275A756252}" destId="{2AB8D3F8-4449-4974-A95C-1F369C8E04E4}" srcOrd="2" destOrd="0" presId="urn:microsoft.com/office/officeart/2005/8/layout/hProcess7"/>
    <dgm:cxn modelId="{D6A52EEF-F5C0-476F-BE08-84C116649F0F}" type="presParOf" srcId="{565ABFD1-8F23-4BBB-AA84-FEBD732AC3BD}" destId="{2BB34DF9-E20B-458C-81A3-30CA6C7EF32F}" srcOrd="1" destOrd="0" presId="urn:microsoft.com/office/officeart/2005/8/layout/hProcess7"/>
    <dgm:cxn modelId="{3E4E0D76-BB65-49E2-ACDC-82A3B5DE33EA}" type="presParOf" srcId="{565ABFD1-8F23-4BBB-AA84-FEBD732AC3BD}" destId="{DAA95AB7-66B5-456F-B171-E50A830FBEB7}" srcOrd="2" destOrd="0" presId="urn:microsoft.com/office/officeart/2005/8/layout/hProcess7"/>
    <dgm:cxn modelId="{DC07305F-CC32-4983-A651-C15BC439213B}" type="presParOf" srcId="{DAA95AB7-66B5-456F-B171-E50A830FBEB7}" destId="{86035690-A413-4DD8-A56C-4DC4EFDFDFC6}" srcOrd="0" destOrd="0" presId="urn:microsoft.com/office/officeart/2005/8/layout/hProcess7"/>
    <dgm:cxn modelId="{D7BFEC82-591C-4412-92BD-90F5B3E8DF79}" type="presParOf" srcId="{DAA95AB7-66B5-456F-B171-E50A830FBEB7}" destId="{00557C5E-AE87-4791-A11C-5BC3D13E90B7}" srcOrd="1" destOrd="0" presId="urn:microsoft.com/office/officeart/2005/8/layout/hProcess7"/>
    <dgm:cxn modelId="{573DDE4F-A244-475C-A800-70449A75A194}" type="presParOf" srcId="{DAA95AB7-66B5-456F-B171-E50A830FBEB7}" destId="{3F6DAF00-3989-4C94-A247-E9C62EB40A68}" srcOrd="2" destOrd="0" presId="urn:microsoft.com/office/officeart/2005/8/layout/hProcess7"/>
    <dgm:cxn modelId="{9AB5BBFF-DAEC-4DC6-8A8C-EF9A9F96C009}" type="presParOf" srcId="{565ABFD1-8F23-4BBB-AA84-FEBD732AC3BD}" destId="{7BB78863-CD06-4B3F-9352-9D6728129C8B}" srcOrd="3" destOrd="0" presId="urn:microsoft.com/office/officeart/2005/8/layout/hProcess7"/>
    <dgm:cxn modelId="{1205C682-79D0-4B7B-B7F8-12E95B04F622}" type="presParOf" srcId="{565ABFD1-8F23-4BBB-AA84-FEBD732AC3BD}" destId="{9D11373E-2E1A-4DC6-A4E8-9330776A23C5}" srcOrd="4" destOrd="0" presId="urn:microsoft.com/office/officeart/2005/8/layout/hProcess7"/>
    <dgm:cxn modelId="{EE4B2251-0E3A-4C73-AC21-524890D20D54}" type="presParOf" srcId="{9D11373E-2E1A-4DC6-A4E8-9330776A23C5}" destId="{08D10937-6862-4944-B9BF-4AD0A26BF76B}" srcOrd="0" destOrd="0" presId="urn:microsoft.com/office/officeart/2005/8/layout/hProcess7"/>
    <dgm:cxn modelId="{A9896FDC-4A6D-4FB7-BCA3-5DD6A0E494F2}" type="presParOf" srcId="{9D11373E-2E1A-4DC6-A4E8-9330776A23C5}" destId="{CFA54289-067B-464C-AA07-6B9745535D83}" srcOrd="1" destOrd="0" presId="urn:microsoft.com/office/officeart/2005/8/layout/hProcess7"/>
    <dgm:cxn modelId="{A2982873-4EDD-4CBF-BFD8-B0C6DAD4BF5B}" type="presParOf" srcId="{9D11373E-2E1A-4DC6-A4E8-9330776A23C5}" destId="{1E8110FE-70A3-48F5-AC7F-2ED9E3E3396E}" srcOrd="2" destOrd="0" presId="urn:microsoft.com/office/officeart/2005/8/layout/hProcess7"/>
    <dgm:cxn modelId="{E2995329-DF43-40B6-A166-0840FD1FCABC}" type="presParOf" srcId="{565ABFD1-8F23-4BBB-AA84-FEBD732AC3BD}" destId="{0B33EE87-03BD-4D0F-BCC9-31AD3D4BD4D2}" srcOrd="5" destOrd="0" presId="urn:microsoft.com/office/officeart/2005/8/layout/hProcess7"/>
    <dgm:cxn modelId="{37454BA4-C256-4E8E-95C9-47456C266784}" type="presParOf" srcId="{565ABFD1-8F23-4BBB-AA84-FEBD732AC3BD}" destId="{7DE1DDA4-664C-48AB-B2B5-EFF70A03C8F0}" srcOrd="6" destOrd="0" presId="urn:microsoft.com/office/officeart/2005/8/layout/hProcess7"/>
    <dgm:cxn modelId="{B0E91CC8-D76B-4A7D-95F4-490336EF4202}" type="presParOf" srcId="{7DE1DDA4-664C-48AB-B2B5-EFF70A03C8F0}" destId="{F4FAA7AF-583A-4A5E-9B0F-38A970F08FD5}" srcOrd="0" destOrd="0" presId="urn:microsoft.com/office/officeart/2005/8/layout/hProcess7"/>
    <dgm:cxn modelId="{62AF9DED-3394-4690-BAFB-78FDDDF939DF}" type="presParOf" srcId="{7DE1DDA4-664C-48AB-B2B5-EFF70A03C8F0}" destId="{A7AE61A3-75BB-4C7F-AD2E-9417980FC8DB}" srcOrd="1" destOrd="0" presId="urn:microsoft.com/office/officeart/2005/8/layout/hProcess7"/>
    <dgm:cxn modelId="{D95D6A47-ABAD-4AFA-8E3F-7FE32814976E}" type="presParOf" srcId="{7DE1DDA4-664C-48AB-B2B5-EFF70A03C8F0}" destId="{43B5FCE1-4DA3-467A-91E6-1351344E55D1}" srcOrd="2" destOrd="0" presId="urn:microsoft.com/office/officeart/2005/8/layout/hProcess7"/>
    <dgm:cxn modelId="{154C37D0-69EA-4CF1-92B0-748C57D9D3CE}" type="presParOf" srcId="{565ABFD1-8F23-4BBB-AA84-FEBD732AC3BD}" destId="{813A057F-862F-49E8-A0BC-E6D75AE17184}" srcOrd="7" destOrd="0" presId="urn:microsoft.com/office/officeart/2005/8/layout/hProcess7"/>
    <dgm:cxn modelId="{333A0A3E-8B57-4282-92B0-EB6C5D45BD3D}" type="presParOf" srcId="{565ABFD1-8F23-4BBB-AA84-FEBD732AC3BD}" destId="{67099131-5E5C-4384-9AB0-741F5CC09935}" srcOrd="8" destOrd="0" presId="urn:microsoft.com/office/officeart/2005/8/layout/hProcess7"/>
    <dgm:cxn modelId="{71E35526-AACE-429B-BECD-F67ACA9E1959}" type="presParOf" srcId="{67099131-5E5C-4384-9AB0-741F5CC09935}" destId="{98854E17-6911-4D43-B34B-8EF46F6F7158}" srcOrd="0" destOrd="0" presId="urn:microsoft.com/office/officeart/2005/8/layout/hProcess7"/>
    <dgm:cxn modelId="{1313ECFB-06E4-40C7-BFCD-B7B6A9F9E034}" type="presParOf" srcId="{67099131-5E5C-4384-9AB0-741F5CC09935}" destId="{48812224-928E-4FD3-A149-B884E97586AF}" srcOrd="1" destOrd="0" presId="urn:microsoft.com/office/officeart/2005/8/layout/hProcess7"/>
    <dgm:cxn modelId="{0C6F7A3C-090E-4B89-8B5C-C19ACBBD2B91}" type="presParOf" srcId="{67099131-5E5C-4384-9AB0-741F5CC09935}" destId="{B53F5983-5DAE-49C9-8417-98012A620D1C}" srcOrd="2" destOrd="0" presId="urn:microsoft.com/office/officeart/2005/8/layout/hProcess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85AFC0-A79C-429A-95A1-3859D6050025}" type="doc">
      <dgm:prSet loTypeId="urn:microsoft.com/office/officeart/2005/8/layout/vList5" loCatId="list" qsTypeId="urn:microsoft.com/office/officeart/2005/8/quickstyle/3d2" qsCatId="3D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739D3941-3647-4DC2-8D28-71C3C7AB3957}">
      <dgm:prSet phldrT="[Text]"/>
      <dgm:spPr/>
      <dgm:t>
        <a:bodyPr/>
        <a:lstStyle/>
        <a:p>
          <a:r>
            <a:rPr lang="en-US" dirty="0" smtClean="0"/>
            <a:t>HSV</a:t>
          </a:r>
          <a:endParaRPr lang="en-US" dirty="0"/>
        </a:p>
      </dgm:t>
    </dgm:pt>
    <dgm:pt modelId="{E4995FBB-BEB6-4346-A99A-E8CF25140D33}" type="parTrans" cxnId="{C48EDA50-0A1D-43EE-A322-72AA7F54E519}">
      <dgm:prSet/>
      <dgm:spPr/>
      <dgm:t>
        <a:bodyPr/>
        <a:lstStyle/>
        <a:p>
          <a:endParaRPr lang="en-US"/>
        </a:p>
      </dgm:t>
    </dgm:pt>
    <dgm:pt modelId="{8BB1428D-5F4E-4F83-B936-4FAC4C425D27}" type="sibTrans" cxnId="{C48EDA50-0A1D-43EE-A322-72AA7F54E519}">
      <dgm:prSet/>
      <dgm:spPr/>
      <dgm:t>
        <a:bodyPr/>
        <a:lstStyle/>
        <a:p>
          <a:endParaRPr lang="en-US"/>
        </a:p>
      </dgm:t>
    </dgm:pt>
    <dgm:pt modelId="{FDEC6516-1137-49F5-9E99-32F6A692E5D6}">
      <dgm:prSet phldrT="[Text]"/>
      <dgm:spPr/>
      <dgm:t>
        <a:bodyPr/>
        <a:lstStyle/>
        <a:p>
          <a:r>
            <a:rPr lang="en-US" dirty="0" smtClean="0"/>
            <a:t>Occurs within 14 days post transplantation</a:t>
          </a:r>
          <a:endParaRPr lang="en-US" dirty="0"/>
        </a:p>
      </dgm:t>
    </dgm:pt>
    <dgm:pt modelId="{11168A44-379B-4737-BF69-81FAE71E8403}" type="parTrans" cxnId="{1631BAA1-DB6C-4C0E-BD36-506AC69B1395}">
      <dgm:prSet/>
      <dgm:spPr/>
      <dgm:t>
        <a:bodyPr/>
        <a:lstStyle/>
        <a:p>
          <a:endParaRPr lang="en-US"/>
        </a:p>
      </dgm:t>
    </dgm:pt>
    <dgm:pt modelId="{335842F4-056E-40A2-A65C-C9E0D4192E51}" type="sibTrans" cxnId="{1631BAA1-DB6C-4C0E-BD36-506AC69B1395}">
      <dgm:prSet/>
      <dgm:spPr/>
      <dgm:t>
        <a:bodyPr/>
        <a:lstStyle/>
        <a:p>
          <a:endParaRPr lang="en-US"/>
        </a:p>
      </dgm:t>
    </dgm:pt>
    <dgm:pt modelId="{CB45F892-907D-4E9D-822B-43DC38EBD0C0}">
      <dgm:prSet phldrT="[Text]"/>
      <dgm:spPr/>
      <dgm:t>
        <a:bodyPr/>
        <a:lstStyle/>
        <a:p>
          <a:r>
            <a:rPr lang="en-US" dirty="0" smtClean="0"/>
            <a:t>Causes </a:t>
          </a:r>
          <a:r>
            <a:rPr lang="en-US" dirty="0" err="1" smtClean="0"/>
            <a:t>Mucositis</a:t>
          </a:r>
          <a:r>
            <a:rPr lang="en-US" dirty="0" smtClean="0"/>
            <a:t>, </a:t>
          </a:r>
          <a:r>
            <a:rPr lang="en-US" dirty="0" err="1" smtClean="0"/>
            <a:t>esophagitis</a:t>
          </a:r>
          <a:r>
            <a:rPr lang="en-US" dirty="0" smtClean="0"/>
            <a:t> and </a:t>
          </a:r>
          <a:r>
            <a:rPr lang="en-US" dirty="0" err="1" smtClean="0"/>
            <a:t>anogenital</a:t>
          </a:r>
          <a:r>
            <a:rPr lang="en-US" dirty="0" smtClean="0"/>
            <a:t> disease.</a:t>
          </a:r>
          <a:endParaRPr lang="en-US" dirty="0"/>
        </a:p>
      </dgm:t>
    </dgm:pt>
    <dgm:pt modelId="{6B0DCA01-D645-40E6-9E90-2CC43A9868F1}" type="parTrans" cxnId="{B2DDE62E-FE21-4773-8768-F41BBD981693}">
      <dgm:prSet/>
      <dgm:spPr/>
      <dgm:t>
        <a:bodyPr/>
        <a:lstStyle/>
        <a:p>
          <a:endParaRPr lang="en-US"/>
        </a:p>
      </dgm:t>
    </dgm:pt>
    <dgm:pt modelId="{42E92D50-FD6A-47DA-A267-B6EF7E6CE927}" type="sibTrans" cxnId="{B2DDE62E-FE21-4773-8768-F41BBD981693}">
      <dgm:prSet/>
      <dgm:spPr/>
      <dgm:t>
        <a:bodyPr/>
        <a:lstStyle/>
        <a:p>
          <a:endParaRPr lang="en-US"/>
        </a:p>
      </dgm:t>
    </dgm:pt>
    <dgm:pt modelId="{2DE95542-3855-4752-B69C-78CBEB16C16F}">
      <dgm:prSet phldrT="[Text]"/>
      <dgm:spPr/>
      <dgm:t>
        <a:bodyPr/>
        <a:lstStyle/>
        <a:p>
          <a:r>
            <a:rPr lang="en-US" dirty="0" smtClean="0"/>
            <a:t>VZV</a:t>
          </a:r>
          <a:endParaRPr lang="en-US" dirty="0"/>
        </a:p>
      </dgm:t>
    </dgm:pt>
    <dgm:pt modelId="{7A26F4B8-B1B8-45E3-BD79-15DE4F715612}" type="parTrans" cxnId="{B280124B-B6AC-4334-B2C9-716505CBDDA1}">
      <dgm:prSet/>
      <dgm:spPr/>
      <dgm:t>
        <a:bodyPr/>
        <a:lstStyle/>
        <a:p>
          <a:endParaRPr lang="en-US"/>
        </a:p>
      </dgm:t>
    </dgm:pt>
    <dgm:pt modelId="{1F78D277-ABE2-4767-90D0-DC79C0F87ABD}" type="sibTrans" cxnId="{B280124B-B6AC-4334-B2C9-716505CBDDA1}">
      <dgm:prSet/>
      <dgm:spPr/>
      <dgm:t>
        <a:bodyPr/>
        <a:lstStyle/>
        <a:p>
          <a:endParaRPr lang="en-US"/>
        </a:p>
      </dgm:t>
    </dgm:pt>
    <dgm:pt modelId="{E1C1E2E2-AD27-4450-A462-A19D430D22E4}">
      <dgm:prSet phldrT="[Text]"/>
      <dgm:spPr/>
      <dgm:t>
        <a:bodyPr/>
        <a:lstStyle/>
        <a:p>
          <a:r>
            <a:rPr lang="en-US" dirty="0" smtClean="0"/>
            <a:t>Reactivation of herpes zoster may occur in the first month especially with pre-transplant immunosuppression</a:t>
          </a:r>
          <a:endParaRPr lang="en-US" dirty="0"/>
        </a:p>
      </dgm:t>
    </dgm:pt>
    <dgm:pt modelId="{6FD8CB2A-1380-4AAC-B61D-357B0A76CDCE}" type="parTrans" cxnId="{33E5EBB4-CBD5-46E3-BDDC-845DADFD1359}">
      <dgm:prSet/>
      <dgm:spPr/>
      <dgm:t>
        <a:bodyPr/>
        <a:lstStyle/>
        <a:p>
          <a:endParaRPr lang="en-US"/>
        </a:p>
      </dgm:t>
    </dgm:pt>
    <dgm:pt modelId="{08FF9AED-9886-4C4A-A371-FBE3CE3C5337}" type="sibTrans" cxnId="{33E5EBB4-CBD5-46E3-BDDC-845DADFD1359}">
      <dgm:prSet/>
      <dgm:spPr/>
      <dgm:t>
        <a:bodyPr/>
        <a:lstStyle/>
        <a:p>
          <a:endParaRPr lang="en-US"/>
        </a:p>
      </dgm:t>
    </dgm:pt>
    <dgm:pt modelId="{3596D417-FB02-4F76-9496-2B7746CC825A}">
      <dgm:prSet phldrT="[Text]"/>
      <dgm:spPr/>
      <dgm:t>
        <a:bodyPr/>
        <a:lstStyle/>
        <a:p>
          <a:r>
            <a:rPr lang="en-US" dirty="0" smtClean="0"/>
            <a:t>Reactivation rates are more with </a:t>
          </a:r>
          <a:r>
            <a:rPr lang="en-US" dirty="0" err="1" smtClean="0"/>
            <a:t>allogeneic</a:t>
          </a:r>
          <a:r>
            <a:rPr lang="en-US" dirty="0" smtClean="0"/>
            <a:t> transplantation</a:t>
          </a:r>
          <a:endParaRPr lang="en-US" dirty="0"/>
        </a:p>
      </dgm:t>
    </dgm:pt>
    <dgm:pt modelId="{D868CA8A-FB6A-401C-8207-4677C7746DDF}" type="parTrans" cxnId="{E94DA8C5-0B2C-414C-AF74-DEC9A5535448}">
      <dgm:prSet/>
      <dgm:spPr/>
      <dgm:t>
        <a:bodyPr/>
        <a:lstStyle/>
        <a:p>
          <a:endParaRPr lang="en-US"/>
        </a:p>
      </dgm:t>
    </dgm:pt>
    <dgm:pt modelId="{121145ED-D4D0-4477-B822-7719E75BF85E}" type="sibTrans" cxnId="{E94DA8C5-0B2C-414C-AF74-DEC9A5535448}">
      <dgm:prSet/>
      <dgm:spPr/>
      <dgm:t>
        <a:bodyPr/>
        <a:lstStyle/>
        <a:p>
          <a:endParaRPr lang="en-US"/>
        </a:p>
      </dgm:t>
    </dgm:pt>
    <dgm:pt modelId="{9B22E789-381A-4FCE-A944-922830DF4D92}">
      <dgm:prSet phldrT="[Text]"/>
      <dgm:spPr/>
      <dgm:t>
        <a:bodyPr/>
        <a:lstStyle/>
        <a:p>
          <a:r>
            <a:rPr lang="en-US" dirty="0" smtClean="0"/>
            <a:t>CMV</a:t>
          </a:r>
          <a:endParaRPr lang="en-US" dirty="0"/>
        </a:p>
      </dgm:t>
    </dgm:pt>
    <dgm:pt modelId="{108CDA16-A991-440F-BD7E-EF37DE4406C5}" type="parTrans" cxnId="{10D4872F-59DF-440C-8431-0297C3B5001B}">
      <dgm:prSet/>
      <dgm:spPr/>
      <dgm:t>
        <a:bodyPr/>
        <a:lstStyle/>
        <a:p>
          <a:endParaRPr lang="en-US"/>
        </a:p>
      </dgm:t>
    </dgm:pt>
    <dgm:pt modelId="{9F91E619-F9AA-4480-803B-0C7C8B0F12D7}" type="sibTrans" cxnId="{10D4872F-59DF-440C-8431-0297C3B5001B}">
      <dgm:prSet/>
      <dgm:spPr/>
      <dgm:t>
        <a:bodyPr/>
        <a:lstStyle/>
        <a:p>
          <a:endParaRPr lang="en-US"/>
        </a:p>
      </dgm:t>
    </dgm:pt>
    <dgm:pt modelId="{99206B9E-A58F-4481-A3A1-270584F4C304}">
      <dgm:prSet phldrT="[Text]"/>
      <dgm:spPr/>
      <dgm:t>
        <a:bodyPr/>
        <a:lstStyle/>
        <a:p>
          <a:r>
            <a:rPr lang="en-US" dirty="0" smtClean="0"/>
            <a:t>Seen 30 -90 days post transplantation with low granulocyte counts. Encountered in GVHD.</a:t>
          </a:r>
          <a:endParaRPr lang="en-US" dirty="0"/>
        </a:p>
      </dgm:t>
    </dgm:pt>
    <dgm:pt modelId="{7E2C600C-5022-4841-849B-0A23B2C7A5E6}" type="parTrans" cxnId="{61A15389-3253-44FB-800D-AA6DC207A841}">
      <dgm:prSet/>
      <dgm:spPr/>
      <dgm:t>
        <a:bodyPr/>
        <a:lstStyle/>
        <a:p>
          <a:endParaRPr lang="en-US"/>
        </a:p>
      </dgm:t>
    </dgm:pt>
    <dgm:pt modelId="{CC9A0B13-1462-41BA-96C8-05424F1C7385}" type="sibTrans" cxnId="{61A15389-3253-44FB-800D-AA6DC207A841}">
      <dgm:prSet/>
      <dgm:spPr/>
      <dgm:t>
        <a:bodyPr/>
        <a:lstStyle/>
        <a:p>
          <a:endParaRPr lang="en-US"/>
        </a:p>
      </dgm:t>
    </dgm:pt>
    <dgm:pt modelId="{732CDAF0-FE5F-472F-B06F-CFF93D7AAA83}">
      <dgm:prSet phldrT="[Text]"/>
      <dgm:spPr/>
      <dgm:t>
        <a:bodyPr/>
        <a:lstStyle/>
        <a:p>
          <a:r>
            <a:rPr lang="en-US" dirty="0" smtClean="0"/>
            <a:t>Causes interstitial pneumonia, colitis, BM suppression and graft failure.</a:t>
          </a:r>
          <a:endParaRPr lang="en-US" dirty="0"/>
        </a:p>
      </dgm:t>
    </dgm:pt>
    <dgm:pt modelId="{3986B0D8-E98F-47B6-B67C-D3841A855600}" type="parTrans" cxnId="{F721A625-9694-40FE-AA68-6FD09898C160}">
      <dgm:prSet/>
      <dgm:spPr/>
      <dgm:t>
        <a:bodyPr/>
        <a:lstStyle/>
        <a:p>
          <a:endParaRPr lang="en-US"/>
        </a:p>
      </dgm:t>
    </dgm:pt>
    <dgm:pt modelId="{3330D32A-ED05-40EE-9B75-A1B37B6750F0}" type="sibTrans" cxnId="{F721A625-9694-40FE-AA68-6FD09898C160}">
      <dgm:prSet/>
      <dgm:spPr/>
      <dgm:t>
        <a:bodyPr/>
        <a:lstStyle/>
        <a:p>
          <a:endParaRPr lang="en-US"/>
        </a:p>
      </dgm:t>
    </dgm:pt>
    <dgm:pt modelId="{6130D9B9-CFF2-4229-8190-5C0336086F33}" type="pres">
      <dgm:prSet presAssocID="{1E85AFC0-A79C-429A-95A1-3859D6050025}" presName="Name0" presStyleCnt="0">
        <dgm:presLayoutVars>
          <dgm:dir/>
          <dgm:animLvl val="lvl"/>
          <dgm:resizeHandles val="exact"/>
        </dgm:presLayoutVars>
      </dgm:prSet>
      <dgm:spPr/>
    </dgm:pt>
    <dgm:pt modelId="{0D1A9B44-49FB-4F03-B3BB-707AD2CA650D}" type="pres">
      <dgm:prSet presAssocID="{739D3941-3647-4DC2-8D28-71C3C7AB3957}" presName="linNode" presStyleCnt="0"/>
      <dgm:spPr/>
    </dgm:pt>
    <dgm:pt modelId="{DA70DE9D-3713-4109-9916-B2BDB532A421}" type="pres">
      <dgm:prSet presAssocID="{739D3941-3647-4DC2-8D28-71C3C7AB395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C50CDE4-00DD-4DF9-8C0E-0F07C687912A}" type="pres">
      <dgm:prSet presAssocID="{739D3941-3647-4DC2-8D28-71C3C7AB395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B667D7-180F-4ED4-B88A-80642A6F4CA9}" type="pres">
      <dgm:prSet presAssocID="{8BB1428D-5F4E-4F83-B936-4FAC4C425D27}" presName="sp" presStyleCnt="0"/>
      <dgm:spPr/>
    </dgm:pt>
    <dgm:pt modelId="{B3085A1E-FE82-4D79-BC33-AD6AE26F7975}" type="pres">
      <dgm:prSet presAssocID="{2DE95542-3855-4752-B69C-78CBEB16C16F}" presName="linNode" presStyleCnt="0"/>
      <dgm:spPr/>
    </dgm:pt>
    <dgm:pt modelId="{919C61A0-03A6-48D4-83BA-342990472315}" type="pres">
      <dgm:prSet presAssocID="{2DE95542-3855-4752-B69C-78CBEB16C1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7141E30-6C5D-4427-89D5-1151F7CE33DA}" type="pres">
      <dgm:prSet presAssocID="{2DE95542-3855-4752-B69C-78CBEB16C16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D1D58-E2B1-4C7D-BE8A-F496F97F1CFB}" type="pres">
      <dgm:prSet presAssocID="{1F78D277-ABE2-4767-90D0-DC79C0F87ABD}" presName="sp" presStyleCnt="0"/>
      <dgm:spPr/>
    </dgm:pt>
    <dgm:pt modelId="{C787C662-B262-4608-A3A0-E3818E6C43C8}" type="pres">
      <dgm:prSet presAssocID="{9B22E789-381A-4FCE-A944-922830DF4D92}" presName="linNode" presStyleCnt="0"/>
      <dgm:spPr/>
    </dgm:pt>
    <dgm:pt modelId="{A3A3C72D-021D-46F9-AF92-35A39194C624}" type="pres">
      <dgm:prSet presAssocID="{9B22E789-381A-4FCE-A944-922830DF4D9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6F3BE13-7306-43E8-8755-6A1D13237D4B}" type="pres">
      <dgm:prSet presAssocID="{9B22E789-381A-4FCE-A944-922830DF4D9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4095FD-8AA4-4751-AF48-49803D05C4B2}" type="presOf" srcId="{732CDAF0-FE5F-472F-B06F-CFF93D7AAA83}" destId="{E6F3BE13-7306-43E8-8755-6A1D13237D4B}" srcOrd="0" destOrd="1" presId="urn:microsoft.com/office/officeart/2005/8/layout/vList5"/>
    <dgm:cxn modelId="{9C3F5290-DCD6-4D90-9CB2-01414E782080}" type="presOf" srcId="{CB45F892-907D-4E9D-822B-43DC38EBD0C0}" destId="{1C50CDE4-00DD-4DF9-8C0E-0F07C687912A}" srcOrd="0" destOrd="1" presId="urn:microsoft.com/office/officeart/2005/8/layout/vList5"/>
    <dgm:cxn modelId="{61A15389-3253-44FB-800D-AA6DC207A841}" srcId="{9B22E789-381A-4FCE-A944-922830DF4D92}" destId="{99206B9E-A58F-4481-A3A1-270584F4C304}" srcOrd="0" destOrd="0" parTransId="{7E2C600C-5022-4841-849B-0A23B2C7A5E6}" sibTransId="{CC9A0B13-1462-41BA-96C8-05424F1C7385}"/>
    <dgm:cxn modelId="{5BE9997C-CF0E-4F83-9F2E-9F7D9DAC2D21}" type="presOf" srcId="{E1C1E2E2-AD27-4450-A462-A19D430D22E4}" destId="{E7141E30-6C5D-4427-89D5-1151F7CE33DA}" srcOrd="0" destOrd="0" presId="urn:microsoft.com/office/officeart/2005/8/layout/vList5"/>
    <dgm:cxn modelId="{33E5EBB4-CBD5-46E3-BDDC-845DADFD1359}" srcId="{2DE95542-3855-4752-B69C-78CBEB16C16F}" destId="{E1C1E2E2-AD27-4450-A462-A19D430D22E4}" srcOrd="0" destOrd="0" parTransId="{6FD8CB2A-1380-4AAC-B61D-357B0A76CDCE}" sibTransId="{08FF9AED-9886-4C4A-A371-FBE3CE3C5337}"/>
    <dgm:cxn modelId="{F721A625-9694-40FE-AA68-6FD09898C160}" srcId="{9B22E789-381A-4FCE-A944-922830DF4D92}" destId="{732CDAF0-FE5F-472F-B06F-CFF93D7AAA83}" srcOrd="1" destOrd="0" parTransId="{3986B0D8-E98F-47B6-B67C-D3841A855600}" sibTransId="{3330D32A-ED05-40EE-9B75-A1B37B6750F0}"/>
    <dgm:cxn modelId="{69B85C05-A2BA-4559-8A6E-3A75C58CCAF0}" type="presOf" srcId="{739D3941-3647-4DC2-8D28-71C3C7AB3957}" destId="{DA70DE9D-3713-4109-9916-B2BDB532A421}" srcOrd="0" destOrd="0" presId="urn:microsoft.com/office/officeart/2005/8/layout/vList5"/>
    <dgm:cxn modelId="{5CB37B24-D856-4767-B97A-88E8AAF34476}" type="presOf" srcId="{9B22E789-381A-4FCE-A944-922830DF4D92}" destId="{A3A3C72D-021D-46F9-AF92-35A39194C624}" srcOrd="0" destOrd="0" presId="urn:microsoft.com/office/officeart/2005/8/layout/vList5"/>
    <dgm:cxn modelId="{1631BAA1-DB6C-4C0E-BD36-506AC69B1395}" srcId="{739D3941-3647-4DC2-8D28-71C3C7AB3957}" destId="{FDEC6516-1137-49F5-9E99-32F6A692E5D6}" srcOrd="0" destOrd="0" parTransId="{11168A44-379B-4737-BF69-81FAE71E8403}" sibTransId="{335842F4-056E-40A2-A65C-C9E0D4192E51}"/>
    <dgm:cxn modelId="{10D4872F-59DF-440C-8431-0297C3B5001B}" srcId="{1E85AFC0-A79C-429A-95A1-3859D6050025}" destId="{9B22E789-381A-4FCE-A944-922830DF4D92}" srcOrd="2" destOrd="0" parTransId="{108CDA16-A991-440F-BD7E-EF37DE4406C5}" sibTransId="{9F91E619-F9AA-4480-803B-0C7C8B0F12D7}"/>
    <dgm:cxn modelId="{ED48CA2E-8B79-4F5D-90CD-3B47033080E3}" type="presOf" srcId="{2DE95542-3855-4752-B69C-78CBEB16C16F}" destId="{919C61A0-03A6-48D4-83BA-342990472315}" srcOrd="0" destOrd="0" presId="urn:microsoft.com/office/officeart/2005/8/layout/vList5"/>
    <dgm:cxn modelId="{E94DA8C5-0B2C-414C-AF74-DEC9A5535448}" srcId="{2DE95542-3855-4752-B69C-78CBEB16C16F}" destId="{3596D417-FB02-4F76-9496-2B7746CC825A}" srcOrd="1" destOrd="0" parTransId="{D868CA8A-FB6A-401C-8207-4677C7746DDF}" sibTransId="{121145ED-D4D0-4477-B822-7719E75BF85E}"/>
    <dgm:cxn modelId="{969D9B85-B83A-49DD-8711-B572D4B34BB7}" type="presOf" srcId="{1E85AFC0-A79C-429A-95A1-3859D6050025}" destId="{6130D9B9-CFF2-4229-8190-5C0336086F33}" srcOrd="0" destOrd="0" presId="urn:microsoft.com/office/officeart/2005/8/layout/vList5"/>
    <dgm:cxn modelId="{DFEAED51-F07D-488B-ACDE-92FDFE12A0AC}" type="presOf" srcId="{3596D417-FB02-4F76-9496-2B7746CC825A}" destId="{E7141E30-6C5D-4427-89D5-1151F7CE33DA}" srcOrd="0" destOrd="1" presId="urn:microsoft.com/office/officeart/2005/8/layout/vList5"/>
    <dgm:cxn modelId="{B2DDE62E-FE21-4773-8768-F41BBD981693}" srcId="{739D3941-3647-4DC2-8D28-71C3C7AB3957}" destId="{CB45F892-907D-4E9D-822B-43DC38EBD0C0}" srcOrd="1" destOrd="0" parTransId="{6B0DCA01-D645-40E6-9E90-2CC43A9868F1}" sibTransId="{42E92D50-FD6A-47DA-A267-B6EF7E6CE927}"/>
    <dgm:cxn modelId="{B280124B-B6AC-4334-B2C9-716505CBDDA1}" srcId="{1E85AFC0-A79C-429A-95A1-3859D6050025}" destId="{2DE95542-3855-4752-B69C-78CBEB16C16F}" srcOrd="1" destOrd="0" parTransId="{7A26F4B8-B1B8-45E3-BD79-15DE4F715612}" sibTransId="{1F78D277-ABE2-4767-90D0-DC79C0F87ABD}"/>
    <dgm:cxn modelId="{DBDA2F0B-5EEF-46B6-BF83-FFBD45A8D878}" type="presOf" srcId="{99206B9E-A58F-4481-A3A1-270584F4C304}" destId="{E6F3BE13-7306-43E8-8755-6A1D13237D4B}" srcOrd="0" destOrd="0" presId="urn:microsoft.com/office/officeart/2005/8/layout/vList5"/>
    <dgm:cxn modelId="{C48EDA50-0A1D-43EE-A322-72AA7F54E519}" srcId="{1E85AFC0-A79C-429A-95A1-3859D6050025}" destId="{739D3941-3647-4DC2-8D28-71C3C7AB3957}" srcOrd="0" destOrd="0" parTransId="{E4995FBB-BEB6-4346-A99A-E8CF25140D33}" sibTransId="{8BB1428D-5F4E-4F83-B936-4FAC4C425D27}"/>
    <dgm:cxn modelId="{E73BA077-B2B7-4DD7-A579-7457171EC929}" type="presOf" srcId="{FDEC6516-1137-49F5-9E99-32F6A692E5D6}" destId="{1C50CDE4-00DD-4DF9-8C0E-0F07C687912A}" srcOrd="0" destOrd="0" presId="urn:microsoft.com/office/officeart/2005/8/layout/vList5"/>
    <dgm:cxn modelId="{E7E5F66B-1405-41A5-BCC7-952CAC65D4C1}" type="presParOf" srcId="{6130D9B9-CFF2-4229-8190-5C0336086F33}" destId="{0D1A9B44-49FB-4F03-B3BB-707AD2CA650D}" srcOrd="0" destOrd="0" presId="urn:microsoft.com/office/officeart/2005/8/layout/vList5"/>
    <dgm:cxn modelId="{92626E23-83A1-4B65-A53C-59CBDF039776}" type="presParOf" srcId="{0D1A9B44-49FB-4F03-B3BB-707AD2CA650D}" destId="{DA70DE9D-3713-4109-9916-B2BDB532A421}" srcOrd="0" destOrd="0" presId="urn:microsoft.com/office/officeart/2005/8/layout/vList5"/>
    <dgm:cxn modelId="{F7B1B250-1D3F-4558-B500-7418C4D88954}" type="presParOf" srcId="{0D1A9B44-49FB-4F03-B3BB-707AD2CA650D}" destId="{1C50CDE4-00DD-4DF9-8C0E-0F07C687912A}" srcOrd="1" destOrd="0" presId="urn:microsoft.com/office/officeart/2005/8/layout/vList5"/>
    <dgm:cxn modelId="{E17CDBB5-848A-4BD5-B4EE-CCF555A7F8AA}" type="presParOf" srcId="{6130D9B9-CFF2-4229-8190-5C0336086F33}" destId="{D4B667D7-180F-4ED4-B88A-80642A6F4CA9}" srcOrd="1" destOrd="0" presId="urn:microsoft.com/office/officeart/2005/8/layout/vList5"/>
    <dgm:cxn modelId="{DA736D1B-FB20-4455-902D-551A3C509359}" type="presParOf" srcId="{6130D9B9-CFF2-4229-8190-5C0336086F33}" destId="{B3085A1E-FE82-4D79-BC33-AD6AE26F7975}" srcOrd="2" destOrd="0" presId="urn:microsoft.com/office/officeart/2005/8/layout/vList5"/>
    <dgm:cxn modelId="{3898B2DA-3352-4328-9BBA-7CDEA44A1388}" type="presParOf" srcId="{B3085A1E-FE82-4D79-BC33-AD6AE26F7975}" destId="{919C61A0-03A6-48D4-83BA-342990472315}" srcOrd="0" destOrd="0" presId="urn:microsoft.com/office/officeart/2005/8/layout/vList5"/>
    <dgm:cxn modelId="{76015837-E446-40FB-8036-B1D7AB572DD1}" type="presParOf" srcId="{B3085A1E-FE82-4D79-BC33-AD6AE26F7975}" destId="{E7141E30-6C5D-4427-89D5-1151F7CE33DA}" srcOrd="1" destOrd="0" presId="urn:microsoft.com/office/officeart/2005/8/layout/vList5"/>
    <dgm:cxn modelId="{F0775A4D-AB8C-45D7-89B2-A63027C4E747}" type="presParOf" srcId="{6130D9B9-CFF2-4229-8190-5C0336086F33}" destId="{EEFD1D58-E2B1-4C7D-BE8A-F496F97F1CFB}" srcOrd="3" destOrd="0" presId="urn:microsoft.com/office/officeart/2005/8/layout/vList5"/>
    <dgm:cxn modelId="{E1E89F15-D7DA-4DBD-B6B4-BC0E29BE7F76}" type="presParOf" srcId="{6130D9B9-CFF2-4229-8190-5C0336086F33}" destId="{C787C662-B262-4608-A3A0-E3818E6C43C8}" srcOrd="4" destOrd="0" presId="urn:microsoft.com/office/officeart/2005/8/layout/vList5"/>
    <dgm:cxn modelId="{19EEB1F7-43E7-48FA-A56B-D15EE683E93F}" type="presParOf" srcId="{C787C662-B262-4608-A3A0-E3818E6C43C8}" destId="{A3A3C72D-021D-46F9-AF92-35A39194C624}" srcOrd="0" destOrd="0" presId="urn:microsoft.com/office/officeart/2005/8/layout/vList5"/>
    <dgm:cxn modelId="{DB2226AC-5884-4764-9E11-82E868D6A005}" type="presParOf" srcId="{C787C662-B262-4608-A3A0-E3818E6C43C8}" destId="{E6F3BE13-7306-43E8-8755-6A1D13237D4B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022B6B-CCB9-403B-9507-251BFC0F8F5D}" type="doc">
      <dgm:prSet loTypeId="urn:microsoft.com/office/officeart/2005/8/layout/vList5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80FCFDB-9998-4DA9-A423-84A01CF9673E}">
      <dgm:prSet phldrT="[Text]"/>
      <dgm:spPr/>
      <dgm:t>
        <a:bodyPr/>
        <a:lstStyle/>
        <a:p>
          <a:r>
            <a:rPr lang="en-US" dirty="0" smtClean="0"/>
            <a:t>HHV6</a:t>
          </a:r>
          <a:endParaRPr lang="en-US" dirty="0"/>
        </a:p>
      </dgm:t>
    </dgm:pt>
    <dgm:pt modelId="{89D9788E-FD04-4FB4-B8CF-641549CD21F2}" type="parTrans" cxnId="{8C8D37F5-1340-476F-8B6F-998FBA668376}">
      <dgm:prSet/>
      <dgm:spPr/>
      <dgm:t>
        <a:bodyPr/>
        <a:lstStyle/>
        <a:p>
          <a:endParaRPr lang="en-US"/>
        </a:p>
      </dgm:t>
    </dgm:pt>
    <dgm:pt modelId="{E8D5AF92-9F02-4B8D-826A-D71C40DF2253}" type="sibTrans" cxnId="{8C8D37F5-1340-476F-8B6F-998FBA668376}">
      <dgm:prSet/>
      <dgm:spPr/>
      <dgm:t>
        <a:bodyPr/>
        <a:lstStyle/>
        <a:p>
          <a:endParaRPr lang="en-US"/>
        </a:p>
      </dgm:t>
    </dgm:pt>
    <dgm:pt modelId="{BA161564-6B15-45C9-A58C-4F2C4ECAF265}">
      <dgm:prSet phldrT="[Text]"/>
      <dgm:spPr/>
      <dgm:t>
        <a:bodyPr/>
        <a:lstStyle/>
        <a:p>
          <a:r>
            <a:rPr lang="en-US" dirty="0" smtClean="0"/>
            <a:t>HHV 6 reactivates in 30% of children post HSCT</a:t>
          </a:r>
          <a:endParaRPr lang="en-US" dirty="0"/>
        </a:p>
      </dgm:t>
    </dgm:pt>
    <dgm:pt modelId="{E4204BDB-9DA6-4CDD-BAB7-7A4110DD9445}" type="parTrans" cxnId="{57C51225-FA70-4F8D-9A88-2019A0DFFC8C}">
      <dgm:prSet/>
      <dgm:spPr/>
      <dgm:t>
        <a:bodyPr/>
        <a:lstStyle/>
        <a:p>
          <a:endParaRPr lang="en-US"/>
        </a:p>
      </dgm:t>
    </dgm:pt>
    <dgm:pt modelId="{711A716F-322B-490C-867D-CDF11127C497}" type="sibTrans" cxnId="{57C51225-FA70-4F8D-9A88-2019A0DFFC8C}">
      <dgm:prSet/>
      <dgm:spPr/>
      <dgm:t>
        <a:bodyPr/>
        <a:lstStyle/>
        <a:p>
          <a:endParaRPr lang="en-US"/>
        </a:p>
      </dgm:t>
    </dgm:pt>
    <dgm:pt modelId="{341EB2C5-861B-41D1-88E8-B6EC246D3F18}">
      <dgm:prSet phldrT="[Text]"/>
      <dgm:spPr/>
      <dgm:t>
        <a:bodyPr/>
        <a:lstStyle/>
        <a:p>
          <a:r>
            <a:rPr lang="en-US" dirty="0" smtClean="0"/>
            <a:t>Reactivation is common in those receiving steroids</a:t>
          </a:r>
          <a:endParaRPr lang="en-US" dirty="0"/>
        </a:p>
      </dgm:t>
    </dgm:pt>
    <dgm:pt modelId="{76D19061-1E15-4D4F-A263-06395E55F4D0}" type="parTrans" cxnId="{DBE8DCA7-BD5D-4696-A83B-16DE19117AA3}">
      <dgm:prSet/>
      <dgm:spPr/>
      <dgm:t>
        <a:bodyPr/>
        <a:lstStyle/>
        <a:p>
          <a:endParaRPr lang="en-US"/>
        </a:p>
      </dgm:t>
    </dgm:pt>
    <dgm:pt modelId="{8C05D57B-0E6E-4A9F-80B9-47F5189D96FA}" type="sibTrans" cxnId="{DBE8DCA7-BD5D-4696-A83B-16DE19117AA3}">
      <dgm:prSet/>
      <dgm:spPr/>
      <dgm:t>
        <a:bodyPr/>
        <a:lstStyle/>
        <a:p>
          <a:endParaRPr lang="en-US"/>
        </a:p>
      </dgm:t>
    </dgm:pt>
    <dgm:pt modelId="{EEA4C222-CBA2-45CB-ADAE-0907D6DFD96F}">
      <dgm:prSet phldrT="[Text]"/>
      <dgm:spPr/>
      <dgm:t>
        <a:bodyPr/>
        <a:lstStyle/>
        <a:p>
          <a:r>
            <a:rPr lang="en-US" dirty="0" smtClean="0"/>
            <a:t>EBV</a:t>
          </a:r>
          <a:endParaRPr lang="en-US" dirty="0"/>
        </a:p>
      </dgm:t>
    </dgm:pt>
    <dgm:pt modelId="{8B57A5FF-7219-42B0-92C9-86F1E144689B}" type="parTrans" cxnId="{5FF609AF-9538-4D33-A05E-C98BD8ACBFA6}">
      <dgm:prSet/>
      <dgm:spPr/>
      <dgm:t>
        <a:bodyPr/>
        <a:lstStyle/>
        <a:p>
          <a:endParaRPr lang="en-US"/>
        </a:p>
      </dgm:t>
    </dgm:pt>
    <dgm:pt modelId="{551C5114-C58E-4AC9-8F04-5E5B4CFFBDD3}" type="sibTrans" cxnId="{5FF609AF-9538-4D33-A05E-C98BD8ACBFA6}">
      <dgm:prSet/>
      <dgm:spPr/>
      <dgm:t>
        <a:bodyPr/>
        <a:lstStyle/>
        <a:p>
          <a:endParaRPr lang="en-US"/>
        </a:p>
      </dgm:t>
    </dgm:pt>
    <dgm:pt modelId="{7B8F7BFE-BC6E-4C3C-8A0D-A3E4EB293C56}">
      <dgm:prSet phldrT="[Text]"/>
      <dgm:spPr/>
      <dgm:t>
        <a:bodyPr/>
        <a:lstStyle/>
        <a:p>
          <a:r>
            <a:rPr lang="en-US" dirty="0" smtClean="0"/>
            <a:t>Reactivation is secondary to marrow ablation</a:t>
          </a:r>
          <a:endParaRPr lang="en-US" dirty="0"/>
        </a:p>
      </dgm:t>
    </dgm:pt>
    <dgm:pt modelId="{C6630B68-DE88-4CCA-941D-0493E9AE0FC3}" type="parTrans" cxnId="{DD114AC5-BD35-47A7-ADFC-664DBC7B3012}">
      <dgm:prSet/>
      <dgm:spPr/>
      <dgm:t>
        <a:bodyPr/>
        <a:lstStyle/>
        <a:p>
          <a:endParaRPr lang="en-US"/>
        </a:p>
      </dgm:t>
    </dgm:pt>
    <dgm:pt modelId="{77D1F917-6506-4A96-B0CE-4AFDBFC2CDB4}" type="sibTrans" cxnId="{DD114AC5-BD35-47A7-ADFC-664DBC7B3012}">
      <dgm:prSet/>
      <dgm:spPr/>
      <dgm:t>
        <a:bodyPr/>
        <a:lstStyle/>
        <a:p>
          <a:endParaRPr lang="en-US"/>
        </a:p>
      </dgm:t>
    </dgm:pt>
    <dgm:pt modelId="{FAC4F310-96AD-4F77-B661-D6E9891BCB08}">
      <dgm:prSet phldrT="[Text]"/>
      <dgm:spPr/>
      <dgm:t>
        <a:bodyPr/>
        <a:lstStyle/>
        <a:p>
          <a:r>
            <a:rPr lang="en-US" dirty="0" err="1" smtClean="0"/>
            <a:t>Lymphoproliferative</a:t>
          </a:r>
          <a:r>
            <a:rPr lang="en-US" dirty="0" smtClean="0"/>
            <a:t> disease occurs</a:t>
          </a:r>
          <a:endParaRPr lang="en-US" dirty="0"/>
        </a:p>
      </dgm:t>
    </dgm:pt>
    <dgm:pt modelId="{5410C4A3-A5DE-41CD-B8BB-93F08E089EFA}" type="parTrans" cxnId="{BB1D0F33-BC14-4AFF-A56C-CF62DB9C0AC3}">
      <dgm:prSet/>
      <dgm:spPr/>
      <dgm:t>
        <a:bodyPr/>
        <a:lstStyle/>
        <a:p>
          <a:endParaRPr lang="en-US"/>
        </a:p>
      </dgm:t>
    </dgm:pt>
    <dgm:pt modelId="{B66BC18F-3F85-4691-9ACD-7BFF49ECBCB0}" type="sibTrans" cxnId="{BB1D0F33-BC14-4AFF-A56C-CF62DB9C0AC3}">
      <dgm:prSet/>
      <dgm:spPr/>
      <dgm:t>
        <a:bodyPr/>
        <a:lstStyle/>
        <a:p>
          <a:endParaRPr lang="en-US"/>
        </a:p>
      </dgm:t>
    </dgm:pt>
    <dgm:pt modelId="{7378B747-839F-495C-A6DB-AEBB913AB6A5}">
      <dgm:prSet phldrT="[Text]"/>
      <dgm:spPr/>
      <dgm:t>
        <a:bodyPr/>
        <a:lstStyle/>
        <a:p>
          <a:r>
            <a:rPr lang="en-US" dirty="0" smtClean="0"/>
            <a:t>Influenza, RSV, Adenoviruses</a:t>
          </a:r>
          <a:endParaRPr lang="en-US" dirty="0"/>
        </a:p>
      </dgm:t>
    </dgm:pt>
    <dgm:pt modelId="{C8DFB1B9-249C-4FB9-87DC-4EBE72F1D22C}" type="parTrans" cxnId="{CB259256-4E97-42F1-88AB-7709E9C13770}">
      <dgm:prSet/>
      <dgm:spPr/>
      <dgm:t>
        <a:bodyPr/>
        <a:lstStyle/>
        <a:p>
          <a:endParaRPr lang="en-US"/>
        </a:p>
      </dgm:t>
    </dgm:pt>
    <dgm:pt modelId="{CCC5436D-D167-45C4-92B2-AC168DDB2FBE}" type="sibTrans" cxnId="{CB259256-4E97-42F1-88AB-7709E9C13770}">
      <dgm:prSet/>
      <dgm:spPr/>
      <dgm:t>
        <a:bodyPr/>
        <a:lstStyle/>
        <a:p>
          <a:endParaRPr lang="en-US"/>
        </a:p>
      </dgm:t>
    </dgm:pt>
    <dgm:pt modelId="{4BAC8760-1055-4D8D-AF29-A3FE52B078C5}">
      <dgm:prSet phldrT="[Text]"/>
      <dgm:spPr/>
      <dgm:t>
        <a:bodyPr/>
        <a:lstStyle/>
        <a:p>
          <a:r>
            <a:rPr lang="en-US" dirty="0" smtClean="0"/>
            <a:t>Fatal pneumonias can occur</a:t>
          </a:r>
          <a:endParaRPr lang="en-US" dirty="0"/>
        </a:p>
      </dgm:t>
    </dgm:pt>
    <dgm:pt modelId="{AE202DB3-9FE9-4A3F-8CF1-7406511A378E}" type="parTrans" cxnId="{5C2FC677-C89C-4402-AE2F-2F462FAEF1F5}">
      <dgm:prSet/>
      <dgm:spPr/>
      <dgm:t>
        <a:bodyPr/>
        <a:lstStyle/>
        <a:p>
          <a:endParaRPr lang="en-US"/>
        </a:p>
      </dgm:t>
    </dgm:pt>
    <dgm:pt modelId="{A29D0E6A-B348-49B6-BFED-E7A9B5C44A46}" type="sibTrans" cxnId="{5C2FC677-C89C-4402-AE2F-2F462FAEF1F5}">
      <dgm:prSet/>
      <dgm:spPr/>
      <dgm:t>
        <a:bodyPr/>
        <a:lstStyle/>
        <a:p>
          <a:endParaRPr lang="en-US"/>
        </a:p>
      </dgm:t>
    </dgm:pt>
    <dgm:pt modelId="{0F2E5421-AE6A-4360-870C-95CE31C4DA78}">
      <dgm:prSet phldrT="[Text]"/>
      <dgm:spPr/>
      <dgm:t>
        <a:bodyPr/>
        <a:lstStyle/>
        <a:p>
          <a:r>
            <a:rPr lang="en-US" dirty="0" smtClean="0"/>
            <a:t>Hemorrhagic cystitis</a:t>
          </a:r>
          <a:endParaRPr lang="en-US" dirty="0"/>
        </a:p>
      </dgm:t>
    </dgm:pt>
    <dgm:pt modelId="{2A7C2815-F689-414D-87D6-768DCFB1EAA6}" type="parTrans" cxnId="{37BF736A-863E-487B-9FB9-65D309E77A4F}">
      <dgm:prSet/>
      <dgm:spPr/>
      <dgm:t>
        <a:bodyPr/>
        <a:lstStyle/>
        <a:p>
          <a:endParaRPr lang="en-US"/>
        </a:p>
      </dgm:t>
    </dgm:pt>
    <dgm:pt modelId="{DC68521B-591F-4E75-AED0-23F1E53C4018}" type="sibTrans" cxnId="{37BF736A-863E-487B-9FB9-65D309E77A4F}">
      <dgm:prSet/>
      <dgm:spPr/>
      <dgm:t>
        <a:bodyPr/>
        <a:lstStyle/>
        <a:p>
          <a:endParaRPr lang="en-US"/>
        </a:p>
      </dgm:t>
    </dgm:pt>
    <dgm:pt modelId="{3926ABAB-9BB0-4BDC-9D71-A9522F7A7E20}" type="pres">
      <dgm:prSet presAssocID="{D0022B6B-CCB9-403B-9507-251BFC0F8F5D}" presName="Name0" presStyleCnt="0">
        <dgm:presLayoutVars>
          <dgm:dir/>
          <dgm:animLvl val="lvl"/>
          <dgm:resizeHandles val="exact"/>
        </dgm:presLayoutVars>
      </dgm:prSet>
      <dgm:spPr/>
    </dgm:pt>
    <dgm:pt modelId="{587CED1E-8FD9-4916-A882-9BA6DCEE5461}" type="pres">
      <dgm:prSet presAssocID="{280FCFDB-9998-4DA9-A423-84A01CF9673E}" presName="linNode" presStyleCnt="0"/>
      <dgm:spPr/>
    </dgm:pt>
    <dgm:pt modelId="{4529C95D-144C-4894-9DEC-CC8225579D0D}" type="pres">
      <dgm:prSet presAssocID="{280FCFDB-9998-4DA9-A423-84A01CF9673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30FD0F-93D7-451F-BB10-4333D3B644D6}" type="pres">
      <dgm:prSet presAssocID="{280FCFDB-9998-4DA9-A423-84A01CF9673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CD5B80-3764-4E13-8474-9048EFA797F7}" type="pres">
      <dgm:prSet presAssocID="{E8D5AF92-9F02-4B8D-826A-D71C40DF2253}" presName="sp" presStyleCnt="0"/>
      <dgm:spPr/>
    </dgm:pt>
    <dgm:pt modelId="{2A2827B1-9F1D-4793-B1A5-A2B9DCCE0C62}" type="pres">
      <dgm:prSet presAssocID="{EEA4C222-CBA2-45CB-ADAE-0907D6DFD96F}" presName="linNode" presStyleCnt="0"/>
      <dgm:spPr/>
    </dgm:pt>
    <dgm:pt modelId="{E0A7A492-595C-4B6E-A622-6C0FF7D0C534}" type="pres">
      <dgm:prSet presAssocID="{EEA4C222-CBA2-45CB-ADAE-0907D6DFD9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1351FD9-2CB8-4A3E-B6E6-66EF4053963C}" type="pres">
      <dgm:prSet presAssocID="{EEA4C222-CBA2-45CB-ADAE-0907D6DFD96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00BF69-DD32-4CEA-8713-9DEEDE24E173}" type="pres">
      <dgm:prSet presAssocID="{551C5114-C58E-4AC9-8F04-5E5B4CFFBDD3}" presName="sp" presStyleCnt="0"/>
      <dgm:spPr/>
    </dgm:pt>
    <dgm:pt modelId="{556C5891-DA5C-4408-B8C2-8C3C11430CA1}" type="pres">
      <dgm:prSet presAssocID="{7378B747-839F-495C-A6DB-AEBB913AB6A5}" presName="linNode" presStyleCnt="0"/>
      <dgm:spPr/>
    </dgm:pt>
    <dgm:pt modelId="{930F20A7-B082-46FE-9ADA-129358F021BF}" type="pres">
      <dgm:prSet presAssocID="{7378B747-839F-495C-A6DB-AEBB913AB6A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BDB2E0-D29B-42E6-B229-0952A7EB959F}" type="pres">
      <dgm:prSet presAssocID="{7378B747-839F-495C-A6DB-AEBB913AB6A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526B429-1E1F-4C7E-B4D2-83FDFE3CE975}" type="presOf" srcId="{7378B747-839F-495C-A6DB-AEBB913AB6A5}" destId="{930F20A7-B082-46FE-9ADA-129358F021BF}" srcOrd="0" destOrd="0" presId="urn:microsoft.com/office/officeart/2005/8/layout/vList5"/>
    <dgm:cxn modelId="{DBE8DCA7-BD5D-4696-A83B-16DE19117AA3}" srcId="{280FCFDB-9998-4DA9-A423-84A01CF9673E}" destId="{341EB2C5-861B-41D1-88E8-B6EC246D3F18}" srcOrd="1" destOrd="0" parTransId="{76D19061-1E15-4D4F-A263-06395E55F4D0}" sibTransId="{8C05D57B-0E6E-4A9F-80B9-47F5189D96FA}"/>
    <dgm:cxn modelId="{6A1D991E-6D8B-42EB-8106-92A8D8844348}" type="presOf" srcId="{BA161564-6B15-45C9-A58C-4F2C4ECAF265}" destId="{1F30FD0F-93D7-451F-BB10-4333D3B644D6}" srcOrd="0" destOrd="0" presId="urn:microsoft.com/office/officeart/2005/8/layout/vList5"/>
    <dgm:cxn modelId="{CB259256-4E97-42F1-88AB-7709E9C13770}" srcId="{D0022B6B-CCB9-403B-9507-251BFC0F8F5D}" destId="{7378B747-839F-495C-A6DB-AEBB913AB6A5}" srcOrd="2" destOrd="0" parTransId="{C8DFB1B9-249C-4FB9-87DC-4EBE72F1D22C}" sibTransId="{CCC5436D-D167-45C4-92B2-AC168DDB2FBE}"/>
    <dgm:cxn modelId="{17A85D4D-58BB-4C44-AFAB-6CCF52C781C0}" type="presOf" srcId="{4BAC8760-1055-4D8D-AF29-A3FE52B078C5}" destId="{0ABDB2E0-D29B-42E6-B229-0952A7EB959F}" srcOrd="0" destOrd="0" presId="urn:microsoft.com/office/officeart/2005/8/layout/vList5"/>
    <dgm:cxn modelId="{A12D0E62-9539-45B4-8161-6A6094A3C476}" type="presOf" srcId="{EEA4C222-CBA2-45CB-ADAE-0907D6DFD96F}" destId="{E0A7A492-595C-4B6E-A622-6C0FF7D0C534}" srcOrd="0" destOrd="0" presId="urn:microsoft.com/office/officeart/2005/8/layout/vList5"/>
    <dgm:cxn modelId="{8FB1937D-D114-4656-A131-1F3A06EEC2DE}" type="presOf" srcId="{341EB2C5-861B-41D1-88E8-B6EC246D3F18}" destId="{1F30FD0F-93D7-451F-BB10-4333D3B644D6}" srcOrd="0" destOrd="1" presId="urn:microsoft.com/office/officeart/2005/8/layout/vList5"/>
    <dgm:cxn modelId="{AD09CD01-E4EF-47BD-BF36-1333959390EB}" type="presOf" srcId="{0F2E5421-AE6A-4360-870C-95CE31C4DA78}" destId="{0ABDB2E0-D29B-42E6-B229-0952A7EB959F}" srcOrd="0" destOrd="1" presId="urn:microsoft.com/office/officeart/2005/8/layout/vList5"/>
    <dgm:cxn modelId="{5FF609AF-9538-4D33-A05E-C98BD8ACBFA6}" srcId="{D0022B6B-CCB9-403B-9507-251BFC0F8F5D}" destId="{EEA4C222-CBA2-45CB-ADAE-0907D6DFD96F}" srcOrd="1" destOrd="0" parTransId="{8B57A5FF-7219-42B0-92C9-86F1E144689B}" sibTransId="{551C5114-C58E-4AC9-8F04-5E5B4CFFBDD3}"/>
    <dgm:cxn modelId="{DD114AC5-BD35-47A7-ADFC-664DBC7B3012}" srcId="{EEA4C222-CBA2-45CB-ADAE-0907D6DFD96F}" destId="{7B8F7BFE-BC6E-4C3C-8A0D-A3E4EB293C56}" srcOrd="0" destOrd="0" parTransId="{C6630B68-DE88-4CCA-941D-0493E9AE0FC3}" sibTransId="{77D1F917-6506-4A96-B0CE-4AFDBFC2CDB4}"/>
    <dgm:cxn modelId="{BB1D0F33-BC14-4AFF-A56C-CF62DB9C0AC3}" srcId="{EEA4C222-CBA2-45CB-ADAE-0907D6DFD96F}" destId="{FAC4F310-96AD-4F77-B661-D6E9891BCB08}" srcOrd="1" destOrd="0" parTransId="{5410C4A3-A5DE-41CD-B8BB-93F08E089EFA}" sibTransId="{B66BC18F-3F85-4691-9ACD-7BFF49ECBCB0}"/>
    <dgm:cxn modelId="{57C51225-FA70-4F8D-9A88-2019A0DFFC8C}" srcId="{280FCFDB-9998-4DA9-A423-84A01CF9673E}" destId="{BA161564-6B15-45C9-A58C-4F2C4ECAF265}" srcOrd="0" destOrd="0" parTransId="{E4204BDB-9DA6-4CDD-BAB7-7A4110DD9445}" sibTransId="{711A716F-322B-490C-867D-CDF11127C497}"/>
    <dgm:cxn modelId="{5C2FC677-C89C-4402-AE2F-2F462FAEF1F5}" srcId="{7378B747-839F-495C-A6DB-AEBB913AB6A5}" destId="{4BAC8760-1055-4D8D-AF29-A3FE52B078C5}" srcOrd="0" destOrd="0" parTransId="{AE202DB3-9FE9-4A3F-8CF1-7406511A378E}" sibTransId="{A29D0E6A-B348-49B6-BFED-E7A9B5C44A46}"/>
    <dgm:cxn modelId="{95FA36C2-8A16-4B0F-9268-D096C1879D56}" type="presOf" srcId="{D0022B6B-CCB9-403B-9507-251BFC0F8F5D}" destId="{3926ABAB-9BB0-4BDC-9D71-A9522F7A7E20}" srcOrd="0" destOrd="0" presId="urn:microsoft.com/office/officeart/2005/8/layout/vList5"/>
    <dgm:cxn modelId="{4CA31F02-E718-4610-BA84-29E8148DD29C}" type="presOf" srcId="{7B8F7BFE-BC6E-4C3C-8A0D-A3E4EB293C56}" destId="{E1351FD9-2CB8-4A3E-B6E6-66EF4053963C}" srcOrd="0" destOrd="0" presId="urn:microsoft.com/office/officeart/2005/8/layout/vList5"/>
    <dgm:cxn modelId="{66A2C575-ECC6-434F-B652-E97FB0CBA6ED}" type="presOf" srcId="{280FCFDB-9998-4DA9-A423-84A01CF9673E}" destId="{4529C95D-144C-4894-9DEC-CC8225579D0D}" srcOrd="0" destOrd="0" presId="urn:microsoft.com/office/officeart/2005/8/layout/vList5"/>
    <dgm:cxn modelId="{8C8D37F5-1340-476F-8B6F-998FBA668376}" srcId="{D0022B6B-CCB9-403B-9507-251BFC0F8F5D}" destId="{280FCFDB-9998-4DA9-A423-84A01CF9673E}" srcOrd="0" destOrd="0" parTransId="{89D9788E-FD04-4FB4-B8CF-641549CD21F2}" sibTransId="{E8D5AF92-9F02-4B8D-826A-D71C40DF2253}"/>
    <dgm:cxn modelId="{124820B9-9F97-43C9-9950-39A3F8C0F9A0}" type="presOf" srcId="{FAC4F310-96AD-4F77-B661-D6E9891BCB08}" destId="{E1351FD9-2CB8-4A3E-B6E6-66EF4053963C}" srcOrd="0" destOrd="1" presId="urn:microsoft.com/office/officeart/2005/8/layout/vList5"/>
    <dgm:cxn modelId="{37BF736A-863E-487B-9FB9-65D309E77A4F}" srcId="{7378B747-839F-495C-A6DB-AEBB913AB6A5}" destId="{0F2E5421-AE6A-4360-870C-95CE31C4DA78}" srcOrd="1" destOrd="0" parTransId="{2A7C2815-F689-414D-87D6-768DCFB1EAA6}" sibTransId="{DC68521B-591F-4E75-AED0-23F1E53C4018}"/>
    <dgm:cxn modelId="{5828F82D-1582-4F61-BD54-DCDD6D370000}" type="presParOf" srcId="{3926ABAB-9BB0-4BDC-9D71-A9522F7A7E20}" destId="{587CED1E-8FD9-4916-A882-9BA6DCEE5461}" srcOrd="0" destOrd="0" presId="urn:microsoft.com/office/officeart/2005/8/layout/vList5"/>
    <dgm:cxn modelId="{FB6642AF-A1A0-4E0F-9A65-123FAEC48A5B}" type="presParOf" srcId="{587CED1E-8FD9-4916-A882-9BA6DCEE5461}" destId="{4529C95D-144C-4894-9DEC-CC8225579D0D}" srcOrd="0" destOrd="0" presId="urn:microsoft.com/office/officeart/2005/8/layout/vList5"/>
    <dgm:cxn modelId="{608FF391-69F8-4D7D-8E5B-B36EA97E3EA9}" type="presParOf" srcId="{587CED1E-8FD9-4916-A882-9BA6DCEE5461}" destId="{1F30FD0F-93D7-451F-BB10-4333D3B644D6}" srcOrd="1" destOrd="0" presId="urn:microsoft.com/office/officeart/2005/8/layout/vList5"/>
    <dgm:cxn modelId="{DD1E89FA-C4E0-4C2B-B0B7-5BFB4CF71728}" type="presParOf" srcId="{3926ABAB-9BB0-4BDC-9D71-A9522F7A7E20}" destId="{A0CD5B80-3764-4E13-8474-9048EFA797F7}" srcOrd="1" destOrd="0" presId="urn:microsoft.com/office/officeart/2005/8/layout/vList5"/>
    <dgm:cxn modelId="{C71EE715-7442-4684-B164-BC08F0F351F2}" type="presParOf" srcId="{3926ABAB-9BB0-4BDC-9D71-A9522F7A7E20}" destId="{2A2827B1-9F1D-4793-B1A5-A2B9DCCE0C62}" srcOrd="2" destOrd="0" presId="urn:microsoft.com/office/officeart/2005/8/layout/vList5"/>
    <dgm:cxn modelId="{572A6EA8-F223-4FEF-82A3-062202DFAB0F}" type="presParOf" srcId="{2A2827B1-9F1D-4793-B1A5-A2B9DCCE0C62}" destId="{E0A7A492-595C-4B6E-A622-6C0FF7D0C534}" srcOrd="0" destOrd="0" presId="urn:microsoft.com/office/officeart/2005/8/layout/vList5"/>
    <dgm:cxn modelId="{7E4A3EBB-A9EC-4AB9-AA8E-7406043F8D99}" type="presParOf" srcId="{2A2827B1-9F1D-4793-B1A5-A2B9DCCE0C62}" destId="{E1351FD9-2CB8-4A3E-B6E6-66EF4053963C}" srcOrd="1" destOrd="0" presId="urn:microsoft.com/office/officeart/2005/8/layout/vList5"/>
    <dgm:cxn modelId="{703AD020-403D-40AD-B56E-2C50156E9054}" type="presParOf" srcId="{3926ABAB-9BB0-4BDC-9D71-A9522F7A7E20}" destId="{D600BF69-DD32-4CEA-8713-9DEEDE24E173}" srcOrd="3" destOrd="0" presId="urn:microsoft.com/office/officeart/2005/8/layout/vList5"/>
    <dgm:cxn modelId="{FC953EFF-6759-4F48-BEDB-F5CF7BE0E9A5}" type="presParOf" srcId="{3926ABAB-9BB0-4BDC-9D71-A9522F7A7E20}" destId="{556C5891-DA5C-4408-B8C2-8C3C11430CA1}" srcOrd="4" destOrd="0" presId="urn:microsoft.com/office/officeart/2005/8/layout/vList5"/>
    <dgm:cxn modelId="{7C077532-D0BB-4725-A07C-0EE74DE4C049}" type="presParOf" srcId="{556C5891-DA5C-4408-B8C2-8C3C11430CA1}" destId="{930F20A7-B082-46FE-9ADA-129358F021BF}" srcOrd="0" destOrd="0" presId="urn:microsoft.com/office/officeart/2005/8/layout/vList5"/>
    <dgm:cxn modelId="{A6DBBEC7-7C82-47B2-BA99-CC16C526684F}" type="presParOf" srcId="{556C5891-DA5C-4408-B8C2-8C3C11430CA1}" destId="{0ABDB2E0-D29B-42E6-B229-0952A7EB959F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ECE9D1-C909-4173-82E5-B271A54DCAD1}" type="doc">
      <dgm:prSet loTypeId="urn:microsoft.com/office/officeart/2005/8/layout/chevron2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B91E551-14BC-40B8-8F77-E5B4EF33BB66}">
      <dgm:prSet phldrT="[Text]"/>
      <dgm:spPr/>
      <dgm:t>
        <a:bodyPr/>
        <a:lstStyle/>
        <a:p>
          <a:r>
            <a:rPr lang="en-US" dirty="0" smtClean="0"/>
            <a:t>Hemorrhagic Cystitis</a:t>
          </a:r>
          <a:endParaRPr lang="en-US" dirty="0"/>
        </a:p>
      </dgm:t>
    </dgm:pt>
    <dgm:pt modelId="{C338BFA8-E0EB-461D-AB1F-8107823DF058}" type="parTrans" cxnId="{3ECACFDB-AD76-4CE9-A141-DE538E2503E2}">
      <dgm:prSet/>
      <dgm:spPr/>
      <dgm:t>
        <a:bodyPr/>
        <a:lstStyle/>
        <a:p>
          <a:endParaRPr lang="en-US"/>
        </a:p>
      </dgm:t>
    </dgm:pt>
    <dgm:pt modelId="{6CD04F4B-AD04-40F6-BD53-BAD45F105DF7}" type="sibTrans" cxnId="{3ECACFDB-AD76-4CE9-A141-DE538E2503E2}">
      <dgm:prSet/>
      <dgm:spPr/>
      <dgm:t>
        <a:bodyPr/>
        <a:lstStyle/>
        <a:p>
          <a:endParaRPr lang="en-US"/>
        </a:p>
      </dgm:t>
    </dgm:pt>
    <dgm:pt modelId="{5065B857-2853-479A-A778-9365F2E41661}">
      <dgm:prSet phldrT="[Text]"/>
      <dgm:spPr/>
      <dgm:t>
        <a:bodyPr/>
        <a:lstStyle/>
        <a:p>
          <a:r>
            <a:rPr lang="en-US" dirty="0" smtClean="0"/>
            <a:t>Elevated loads of BK Virus, </a:t>
          </a:r>
          <a:r>
            <a:rPr lang="en-US" dirty="0" err="1" smtClean="0"/>
            <a:t>Polyoma</a:t>
          </a:r>
          <a:r>
            <a:rPr lang="en-US" dirty="0" smtClean="0"/>
            <a:t> Virus, Adenovirus</a:t>
          </a:r>
          <a:endParaRPr lang="en-US" dirty="0"/>
        </a:p>
      </dgm:t>
    </dgm:pt>
    <dgm:pt modelId="{FA941331-DCD5-46BD-8AD4-ED53D367BE72}" type="parTrans" cxnId="{2C515085-0937-4381-B496-D9D9A903532D}">
      <dgm:prSet/>
      <dgm:spPr/>
      <dgm:t>
        <a:bodyPr/>
        <a:lstStyle/>
        <a:p>
          <a:endParaRPr lang="en-US"/>
        </a:p>
      </dgm:t>
    </dgm:pt>
    <dgm:pt modelId="{63A377B8-D85C-4465-BF97-011049532A99}" type="sibTrans" cxnId="{2C515085-0937-4381-B496-D9D9A903532D}">
      <dgm:prSet/>
      <dgm:spPr/>
      <dgm:t>
        <a:bodyPr/>
        <a:lstStyle/>
        <a:p>
          <a:endParaRPr lang="en-US"/>
        </a:p>
      </dgm:t>
    </dgm:pt>
    <dgm:pt modelId="{53A0A1AF-CA06-4821-906C-8AC3ACB0E0C4}">
      <dgm:prSet phldrT="[Text]"/>
      <dgm:spPr/>
      <dgm:t>
        <a:bodyPr/>
        <a:lstStyle/>
        <a:p>
          <a:r>
            <a:rPr lang="en-US" dirty="0" smtClean="0"/>
            <a:t>Also HSV, CMV and HHV 6</a:t>
          </a:r>
          <a:endParaRPr lang="en-US" dirty="0"/>
        </a:p>
      </dgm:t>
    </dgm:pt>
    <dgm:pt modelId="{FA1E78F3-8C63-4D69-8F11-2617894F4A2F}" type="parTrans" cxnId="{9F435C39-9B94-402D-A90C-5D98B9F71B03}">
      <dgm:prSet/>
      <dgm:spPr/>
      <dgm:t>
        <a:bodyPr/>
        <a:lstStyle/>
        <a:p>
          <a:endParaRPr lang="en-US"/>
        </a:p>
      </dgm:t>
    </dgm:pt>
    <dgm:pt modelId="{8E566D85-4CA4-4B70-95BE-D7069D9E06BB}" type="sibTrans" cxnId="{9F435C39-9B94-402D-A90C-5D98B9F71B03}">
      <dgm:prSet/>
      <dgm:spPr/>
      <dgm:t>
        <a:bodyPr/>
        <a:lstStyle/>
        <a:p>
          <a:endParaRPr lang="en-US"/>
        </a:p>
      </dgm:t>
    </dgm:pt>
    <dgm:pt modelId="{2DF0C258-D6C0-4F20-A583-69FDFEBDC266}">
      <dgm:prSet phldrT="[Text]"/>
      <dgm:spPr/>
      <dgm:t>
        <a:bodyPr/>
        <a:lstStyle/>
        <a:p>
          <a:r>
            <a:rPr lang="en-US" dirty="0" smtClean="0"/>
            <a:t>Hepatitis</a:t>
          </a:r>
          <a:endParaRPr lang="en-US" dirty="0"/>
        </a:p>
      </dgm:t>
    </dgm:pt>
    <dgm:pt modelId="{38652FC0-55D3-4939-9613-B2AC435637F8}" type="parTrans" cxnId="{F5808050-B0F4-4458-B80A-41ADB34804D5}">
      <dgm:prSet/>
      <dgm:spPr/>
      <dgm:t>
        <a:bodyPr/>
        <a:lstStyle/>
        <a:p>
          <a:endParaRPr lang="en-US"/>
        </a:p>
      </dgm:t>
    </dgm:pt>
    <dgm:pt modelId="{858C9017-952D-44E6-8C65-03054BD42439}" type="sibTrans" cxnId="{F5808050-B0F4-4458-B80A-41ADB34804D5}">
      <dgm:prSet/>
      <dgm:spPr/>
      <dgm:t>
        <a:bodyPr/>
        <a:lstStyle/>
        <a:p>
          <a:endParaRPr lang="en-US"/>
        </a:p>
      </dgm:t>
    </dgm:pt>
    <dgm:pt modelId="{5E80CB60-BCD7-4845-9378-3BBBA79027AA}">
      <dgm:prSet phldrT="[Text]"/>
      <dgm:spPr/>
      <dgm:t>
        <a:bodyPr/>
        <a:lstStyle/>
        <a:p>
          <a:r>
            <a:rPr lang="en-US" dirty="0" smtClean="0"/>
            <a:t>HBV, HCV, VZV, Adenovirus</a:t>
          </a:r>
          <a:endParaRPr lang="en-US" dirty="0"/>
        </a:p>
      </dgm:t>
    </dgm:pt>
    <dgm:pt modelId="{60E7F9F2-45F8-4E4D-A933-834BF648F1E3}" type="parTrans" cxnId="{476F3257-D9B1-43B4-84F8-D622374BCC20}">
      <dgm:prSet/>
      <dgm:spPr/>
      <dgm:t>
        <a:bodyPr/>
        <a:lstStyle/>
        <a:p>
          <a:endParaRPr lang="en-US"/>
        </a:p>
      </dgm:t>
    </dgm:pt>
    <dgm:pt modelId="{60327501-A14D-4AD2-8DC6-715285973948}" type="sibTrans" cxnId="{476F3257-D9B1-43B4-84F8-D622374BCC20}">
      <dgm:prSet/>
      <dgm:spPr/>
      <dgm:t>
        <a:bodyPr/>
        <a:lstStyle/>
        <a:p>
          <a:endParaRPr lang="en-US"/>
        </a:p>
      </dgm:t>
    </dgm:pt>
    <dgm:pt modelId="{8B79A395-A106-41A5-9E5D-7DC0A69D77BE}">
      <dgm:prSet phldrT="[Text]"/>
      <dgm:spPr/>
      <dgm:t>
        <a:bodyPr/>
        <a:lstStyle/>
        <a:p>
          <a:r>
            <a:rPr lang="en-US" dirty="0" smtClean="0"/>
            <a:t>Others include HSC and CMV</a:t>
          </a:r>
          <a:endParaRPr lang="en-US" dirty="0"/>
        </a:p>
      </dgm:t>
    </dgm:pt>
    <dgm:pt modelId="{9FABCEA3-28EC-4E85-A438-EF5DEE08FEE2}" type="parTrans" cxnId="{8E8E44E6-76E0-4831-ACA5-E631221A5958}">
      <dgm:prSet/>
      <dgm:spPr/>
      <dgm:t>
        <a:bodyPr/>
        <a:lstStyle/>
        <a:p>
          <a:endParaRPr lang="en-US"/>
        </a:p>
      </dgm:t>
    </dgm:pt>
    <dgm:pt modelId="{C5A195C9-8B72-4CB6-90C1-55182D497ADB}" type="sibTrans" cxnId="{8E8E44E6-76E0-4831-ACA5-E631221A5958}">
      <dgm:prSet/>
      <dgm:spPr/>
      <dgm:t>
        <a:bodyPr/>
        <a:lstStyle/>
        <a:p>
          <a:endParaRPr lang="en-US"/>
        </a:p>
      </dgm:t>
    </dgm:pt>
    <dgm:pt modelId="{108BD916-DBCE-4F21-BAA4-0B275FD77D69}">
      <dgm:prSet phldrT="[Text]"/>
      <dgm:spPr/>
      <dgm:t>
        <a:bodyPr/>
        <a:lstStyle/>
        <a:p>
          <a:r>
            <a:rPr lang="en-US" dirty="0" smtClean="0"/>
            <a:t>Pneumonia Syndromes</a:t>
          </a:r>
          <a:endParaRPr lang="en-US" dirty="0"/>
        </a:p>
      </dgm:t>
    </dgm:pt>
    <dgm:pt modelId="{C291EF64-CA90-48CF-B229-93B7F0C7C6C0}" type="parTrans" cxnId="{37C3A002-5F25-4F19-9064-1EB09CA2937B}">
      <dgm:prSet/>
      <dgm:spPr/>
      <dgm:t>
        <a:bodyPr/>
        <a:lstStyle/>
        <a:p>
          <a:endParaRPr lang="en-US"/>
        </a:p>
      </dgm:t>
    </dgm:pt>
    <dgm:pt modelId="{8C68B254-35B8-413B-8A05-2AFB4AB4547D}" type="sibTrans" cxnId="{37C3A002-5F25-4F19-9064-1EB09CA2937B}">
      <dgm:prSet/>
      <dgm:spPr/>
      <dgm:t>
        <a:bodyPr/>
        <a:lstStyle/>
        <a:p>
          <a:endParaRPr lang="en-US"/>
        </a:p>
      </dgm:t>
    </dgm:pt>
    <dgm:pt modelId="{61037A42-8676-4528-B204-4867CDE639E3}">
      <dgm:prSet phldrT="[Text]"/>
      <dgm:spPr/>
      <dgm:t>
        <a:bodyPr/>
        <a:lstStyle/>
        <a:p>
          <a:r>
            <a:rPr lang="en-US" i="1" dirty="0" smtClean="0"/>
            <a:t>S pneumoniae</a:t>
          </a:r>
          <a:r>
            <a:rPr lang="en-US" dirty="0" smtClean="0"/>
            <a:t>, RSV, P </a:t>
          </a:r>
          <a:r>
            <a:rPr lang="en-US" dirty="0" err="1" smtClean="0"/>
            <a:t>jiroveci</a:t>
          </a:r>
          <a:endParaRPr lang="en-US" dirty="0"/>
        </a:p>
      </dgm:t>
    </dgm:pt>
    <dgm:pt modelId="{AB261AFB-8DE6-4405-B3A6-E2777C490D09}" type="parTrans" cxnId="{4B79E1E9-02F6-4C8C-BD34-C90D27178F16}">
      <dgm:prSet/>
      <dgm:spPr/>
      <dgm:t>
        <a:bodyPr/>
        <a:lstStyle/>
        <a:p>
          <a:endParaRPr lang="en-US"/>
        </a:p>
      </dgm:t>
    </dgm:pt>
    <dgm:pt modelId="{4EE46779-3758-44BF-A59C-7C11067CF870}" type="sibTrans" cxnId="{4B79E1E9-02F6-4C8C-BD34-C90D27178F16}">
      <dgm:prSet/>
      <dgm:spPr/>
      <dgm:t>
        <a:bodyPr/>
        <a:lstStyle/>
        <a:p>
          <a:endParaRPr lang="en-US"/>
        </a:p>
      </dgm:t>
    </dgm:pt>
    <dgm:pt modelId="{8F2B2A59-B6E8-4062-959A-DC3CFC0E0E38}">
      <dgm:prSet phldrT="[Text]"/>
      <dgm:spPr/>
      <dgm:t>
        <a:bodyPr/>
        <a:lstStyle/>
        <a:p>
          <a:r>
            <a:rPr lang="en-US" i="1" dirty="0" smtClean="0"/>
            <a:t>H </a:t>
          </a:r>
          <a:r>
            <a:rPr lang="en-US" i="1" dirty="0" err="1" smtClean="0"/>
            <a:t>influenzae</a:t>
          </a:r>
          <a:r>
            <a:rPr lang="en-US" dirty="0" smtClean="0"/>
            <a:t>, Adenovirus</a:t>
          </a:r>
          <a:endParaRPr lang="en-US" dirty="0"/>
        </a:p>
      </dgm:t>
    </dgm:pt>
    <dgm:pt modelId="{9BE9B67E-B522-4B75-84BD-FD610C88F588}" type="parTrans" cxnId="{EB422FB3-9A26-450C-96B7-A998221C3BED}">
      <dgm:prSet/>
      <dgm:spPr/>
      <dgm:t>
        <a:bodyPr/>
        <a:lstStyle/>
        <a:p>
          <a:endParaRPr lang="en-US"/>
        </a:p>
      </dgm:t>
    </dgm:pt>
    <dgm:pt modelId="{97AB2BD9-8CD4-4884-829E-81FB5CF7FF39}" type="sibTrans" cxnId="{EB422FB3-9A26-450C-96B7-A998221C3BED}">
      <dgm:prSet/>
      <dgm:spPr/>
      <dgm:t>
        <a:bodyPr/>
        <a:lstStyle/>
        <a:p>
          <a:endParaRPr lang="en-US"/>
        </a:p>
      </dgm:t>
    </dgm:pt>
    <dgm:pt modelId="{B84ECF74-44CB-4EBB-8A51-8696DE6A8284}" type="pres">
      <dgm:prSet presAssocID="{0AECE9D1-C909-4173-82E5-B271A54DCAD1}" presName="linearFlow" presStyleCnt="0">
        <dgm:presLayoutVars>
          <dgm:dir/>
          <dgm:animLvl val="lvl"/>
          <dgm:resizeHandles val="exact"/>
        </dgm:presLayoutVars>
      </dgm:prSet>
      <dgm:spPr/>
    </dgm:pt>
    <dgm:pt modelId="{5324B693-CA71-4201-87E4-DCE23EA8AA19}" type="pres">
      <dgm:prSet presAssocID="{9B91E551-14BC-40B8-8F77-E5B4EF33BB66}" presName="composite" presStyleCnt="0"/>
      <dgm:spPr/>
    </dgm:pt>
    <dgm:pt modelId="{41069D84-1A44-4191-B164-4398A0A8E1C5}" type="pres">
      <dgm:prSet presAssocID="{9B91E551-14BC-40B8-8F77-E5B4EF33BB6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AB792-46FA-48EA-B116-1925BA02ABC1}" type="pres">
      <dgm:prSet presAssocID="{9B91E551-14BC-40B8-8F77-E5B4EF33BB6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B49A4-D575-42BD-9536-38671770A56A}" type="pres">
      <dgm:prSet presAssocID="{6CD04F4B-AD04-40F6-BD53-BAD45F105DF7}" presName="sp" presStyleCnt="0"/>
      <dgm:spPr/>
    </dgm:pt>
    <dgm:pt modelId="{F65D0D6D-A2E9-42B4-9F10-6BC87E87BE3D}" type="pres">
      <dgm:prSet presAssocID="{2DF0C258-D6C0-4F20-A583-69FDFEBDC266}" presName="composite" presStyleCnt="0"/>
      <dgm:spPr/>
    </dgm:pt>
    <dgm:pt modelId="{474AC131-F0C0-474D-A5CD-982BA3F356A8}" type="pres">
      <dgm:prSet presAssocID="{2DF0C258-D6C0-4F20-A583-69FDFEBDC26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E07BE90-E55F-421E-811C-A74FFD8CD35E}" type="pres">
      <dgm:prSet presAssocID="{2DF0C258-D6C0-4F20-A583-69FDFEBDC26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CDD64-BAE9-4403-B16B-84F443D115B6}" type="pres">
      <dgm:prSet presAssocID="{858C9017-952D-44E6-8C65-03054BD42439}" presName="sp" presStyleCnt="0"/>
      <dgm:spPr/>
    </dgm:pt>
    <dgm:pt modelId="{DE7B70C3-594A-4046-94CF-DAF5B115AE45}" type="pres">
      <dgm:prSet presAssocID="{108BD916-DBCE-4F21-BAA4-0B275FD77D69}" presName="composite" presStyleCnt="0"/>
      <dgm:spPr/>
    </dgm:pt>
    <dgm:pt modelId="{7C828728-3081-4B29-9A2B-B766CA96B622}" type="pres">
      <dgm:prSet presAssocID="{108BD916-DBCE-4F21-BAA4-0B275FD77D6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9EF63AC-F5C5-4AB3-AFFC-3FB95AB84DCE}" type="pres">
      <dgm:prSet presAssocID="{108BD916-DBCE-4F21-BAA4-0B275FD77D6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588DED2A-FA2C-40D5-9C57-0FA092610554}" type="presOf" srcId="{108BD916-DBCE-4F21-BAA4-0B275FD77D69}" destId="{7C828728-3081-4B29-9A2B-B766CA96B622}" srcOrd="0" destOrd="0" presId="urn:microsoft.com/office/officeart/2005/8/layout/chevron2"/>
    <dgm:cxn modelId="{0203EE27-29C3-48FB-9532-3B93C8C2314E}" type="presOf" srcId="{5E80CB60-BCD7-4845-9378-3BBBA79027AA}" destId="{CE07BE90-E55F-421E-811C-A74FFD8CD35E}" srcOrd="0" destOrd="0" presId="urn:microsoft.com/office/officeart/2005/8/layout/chevron2"/>
    <dgm:cxn modelId="{37C3A002-5F25-4F19-9064-1EB09CA2937B}" srcId="{0AECE9D1-C909-4173-82E5-B271A54DCAD1}" destId="{108BD916-DBCE-4F21-BAA4-0B275FD77D69}" srcOrd="2" destOrd="0" parTransId="{C291EF64-CA90-48CF-B229-93B7F0C7C6C0}" sibTransId="{8C68B254-35B8-413B-8A05-2AFB4AB4547D}"/>
    <dgm:cxn modelId="{40C0C4D1-A72D-4B82-89B8-5F8E7AE675DD}" type="presOf" srcId="{9B91E551-14BC-40B8-8F77-E5B4EF33BB66}" destId="{41069D84-1A44-4191-B164-4398A0A8E1C5}" srcOrd="0" destOrd="0" presId="urn:microsoft.com/office/officeart/2005/8/layout/chevron2"/>
    <dgm:cxn modelId="{862AD192-076E-4157-A083-E0075DE1801C}" type="presOf" srcId="{2DF0C258-D6C0-4F20-A583-69FDFEBDC266}" destId="{474AC131-F0C0-474D-A5CD-982BA3F356A8}" srcOrd="0" destOrd="0" presId="urn:microsoft.com/office/officeart/2005/8/layout/chevron2"/>
    <dgm:cxn modelId="{9F435C39-9B94-402D-A90C-5D98B9F71B03}" srcId="{9B91E551-14BC-40B8-8F77-E5B4EF33BB66}" destId="{53A0A1AF-CA06-4821-906C-8AC3ACB0E0C4}" srcOrd="1" destOrd="0" parTransId="{FA1E78F3-8C63-4D69-8F11-2617894F4A2F}" sibTransId="{8E566D85-4CA4-4B70-95BE-D7069D9E06BB}"/>
    <dgm:cxn modelId="{5EFB9182-3DEA-427A-9156-6B6C2329D365}" type="presOf" srcId="{61037A42-8676-4528-B204-4867CDE639E3}" destId="{09EF63AC-F5C5-4AB3-AFFC-3FB95AB84DCE}" srcOrd="0" destOrd="0" presId="urn:microsoft.com/office/officeart/2005/8/layout/chevron2"/>
    <dgm:cxn modelId="{2C515085-0937-4381-B496-D9D9A903532D}" srcId="{9B91E551-14BC-40B8-8F77-E5B4EF33BB66}" destId="{5065B857-2853-479A-A778-9365F2E41661}" srcOrd="0" destOrd="0" parTransId="{FA941331-DCD5-46BD-8AD4-ED53D367BE72}" sibTransId="{63A377B8-D85C-4465-BF97-011049532A99}"/>
    <dgm:cxn modelId="{EB422FB3-9A26-450C-96B7-A998221C3BED}" srcId="{108BD916-DBCE-4F21-BAA4-0B275FD77D69}" destId="{8F2B2A59-B6E8-4062-959A-DC3CFC0E0E38}" srcOrd="1" destOrd="0" parTransId="{9BE9B67E-B522-4B75-84BD-FD610C88F588}" sibTransId="{97AB2BD9-8CD4-4884-829E-81FB5CF7FF39}"/>
    <dgm:cxn modelId="{0F0F3C91-9060-4FA0-9B0E-6B57D255F23D}" type="presOf" srcId="{53A0A1AF-CA06-4821-906C-8AC3ACB0E0C4}" destId="{A53AB792-46FA-48EA-B116-1925BA02ABC1}" srcOrd="0" destOrd="1" presId="urn:microsoft.com/office/officeart/2005/8/layout/chevron2"/>
    <dgm:cxn modelId="{D3AE8CC4-2E02-4235-B966-69C7871A55A1}" type="presOf" srcId="{5065B857-2853-479A-A778-9365F2E41661}" destId="{A53AB792-46FA-48EA-B116-1925BA02ABC1}" srcOrd="0" destOrd="0" presId="urn:microsoft.com/office/officeart/2005/8/layout/chevron2"/>
    <dgm:cxn modelId="{564FF3FC-20FF-4535-AA10-CF90CEDD1653}" type="presOf" srcId="{0AECE9D1-C909-4173-82E5-B271A54DCAD1}" destId="{B84ECF74-44CB-4EBB-8A51-8696DE6A8284}" srcOrd="0" destOrd="0" presId="urn:microsoft.com/office/officeart/2005/8/layout/chevron2"/>
    <dgm:cxn modelId="{3ECACFDB-AD76-4CE9-A141-DE538E2503E2}" srcId="{0AECE9D1-C909-4173-82E5-B271A54DCAD1}" destId="{9B91E551-14BC-40B8-8F77-E5B4EF33BB66}" srcOrd="0" destOrd="0" parTransId="{C338BFA8-E0EB-461D-AB1F-8107823DF058}" sibTransId="{6CD04F4B-AD04-40F6-BD53-BAD45F105DF7}"/>
    <dgm:cxn modelId="{476F3257-D9B1-43B4-84F8-D622374BCC20}" srcId="{2DF0C258-D6C0-4F20-A583-69FDFEBDC266}" destId="{5E80CB60-BCD7-4845-9378-3BBBA79027AA}" srcOrd="0" destOrd="0" parTransId="{60E7F9F2-45F8-4E4D-A933-834BF648F1E3}" sibTransId="{60327501-A14D-4AD2-8DC6-715285973948}"/>
    <dgm:cxn modelId="{715DDBBA-9023-4148-B080-EE36ABEFCBEF}" type="presOf" srcId="{8F2B2A59-B6E8-4062-959A-DC3CFC0E0E38}" destId="{09EF63AC-F5C5-4AB3-AFFC-3FB95AB84DCE}" srcOrd="0" destOrd="1" presId="urn:microsoft.com/office/officeart/2005/8/layout/chevron2"/>
    <dgm:cxn modelId="{8E8E44E6-76E0-4831-ACA5-E631221A5958}" srcId="{2DF0C258-D6C0-4F20-A583-69FDFEBDC266}" destId="{8B79A395-A106-41A5-9E5D-7DC0A69D77BE}" srcOrd="1" destOrd="0" parTransId="{9FABCEA3-28EC-4E85-A438-EF5DEE08FEE2}" sibTransId="{C5A195C9-8B72-4CB6-90C1-55182D497ADB}"/>
    <dgm:cxn modelId="{4B79E1E9-02F6-4C8C-BD34-C90D27178F16}" srcId="{108BD916-DBCE-4F21-BAA4-0B275FD77D69}" destId="{61037A42-8676-4528-B204-4867CDE639E3}" srcOrd="0" destOrd="0" parTransId="{AB261AFB-8DE6-4405-B3A6-E2777C490D09}" sibTransId="{4EE46779-3758-44BF-A59C-7C11067CF870}"/>
    <dgm:cxn modelId="{F5808050-B0F4-4458-B80A-41ADB34804D5}" srcId="{0AECE9D1-C909-4173-82E5-B271A54DCAD1}" destId="{2DF0C258-D6C0-4F20-A583-69FDFEBDC266}" srcOrd="1" destOrd="0" parTransId="{38652FC0-55D3-4939-9613-B2AC435637F8}" sibTransId="{858C9017-952D-44E6-8C65-03054BD42439}"/>
    <dgm:cxn modelId="{5AB2EAE7-7FFD-4B53-A076-6DC4B9FEA8BA}" type="presOf" srcId="{8B79A395-A106-41A5-9E5D-7DC0A69D77BE}" destId="{CE07BE90-E55F-421E-811C-A74FFD8CD35E}" srcOrd="0" destOrd="1" presId="urn:microsoft.com/office/officeart/2005/8/layout/chevron2"/>
    <dgm:cxn modelId="{F7CA3B11-F7CD-4905-94B7-E11CF4254CF0}" type="presParOf" srcId="{B84ECF74-44CB-4EBB-8A51-8696DE6A8284}" destId="{5324B693-CA71-4201-87E4-DCE23EA8AA19}" srcOrd="0" destOrd="0" presId="urn:microsoft.com/office/officeart/2005/8/layout/chevron2"/>
    <dgm:cxn modelId="{D00BD703-BFCC-4D61-8CBC-FC08810DDAF5}" type="presParOf" srcId="{5324B693-CA71-4201-87E4-DCE23EA8AA19}" destId="{41069D84-1A44-4191-B164-4398A0A8E1C5}" srcOrd="0" destOrd="0" presId="urn:microsoft.com/office/officeart/2005/8/layout/chevron2"/>
    <dgm:cxn modelId="{A52B274D-01D8-4A53-BAB4-3D240FC7D838}" type="presParOf" srcId="{5324B693-CA71-4201-87E4-DCE23EA8AA19}" destId="{A53AB792-46FA-48EA-B116-1925BA02ABC1}" srcOrd="1" destOrd="0" presId="urn:microsoft.com/office/officeart/2005/8/layout/chevron2"/>
    <dgm:cxn modelId="{7A8BB2E2-5EFC-4981-A6E5-8EFC8DB33665}" type="presParOf" srcId="{B84ECF74-44CB-4EBB-8A51-8696DE6A8284}" destId="{336B49A4-D575-42BD-9536-38671770A56A}" srcOrd="1" destOrd="0" presId="urn:microsoft.com/office/officeart/2005/8/layout/chevron2"/>
    <dgm:cxn modelId="{77E2E388-75C3-4F5A-B071-1B5F4F2D73CB}" type="presParOf" srcId="{B84ECF74-44CB-4EBB-8A51-8696DE6A8284}" destId="{F65D0D6D-A2E9-42B4-9F10-6BC87E87BE3D}" srcOrd="2" destOrd="0" presId="urn:microsoft.com/office/officeart/2005/8/layout/chevron2"/>
    <dgm:cxn modelId="{124DD356-7CA1-456B-8030-288E59700611}" type="presParOf" srcId="{F65D0D6D-A2E9-42B4-9F10-6BC87E87BE3D}" destId="{474AC131-F0C0-474D-A5CD-982BA3F356A8}" srcOrd="0" destOrd="0" presId="urn:microsoft.com/office/officeart/2005/8/layout/chevron2"/>
    <dgm:cxn modelId="{4CF2B6E5-89C8-4E81-BDC8-E57B0786FC1D}" type="presParOf" srcId="{F65D0D6D-A2E9-42B4-9F10-6BC87E87BE3D}" destId="{CE07BE90-E55F-421E-811C-A74FFD8CD35E}" srcOrd="1" destOrd="0" presId="urn:microsoft.com/office/officeart/2005/8/layout/chevron2"/>
    <dgm:cxn modelId="{A18AD615-2DF7-4190-8D6D-E1C719A691EE}" type="presParOf" srcId="{B84ECF74-44CB-4EBB-8A51-8696DE6A8284}" destId="{D54CDD64-BAE9-4403-B16B-84F443D115B6}" srcOrd="3" destOrd="0" presId="urn:microsoft.com/office/officeart/2005/8/layout/chevron2"/>
    <dgm:cxn modelId="{54DC3EB7-D041-413B-B551-AED5EECC676A}" type="presParOf" srcId="{B84ECF74-44CB-4EBB-8A51-8696DE6A8284}" destId="{DE7B70C3-594A-4046-94CF-DAF5B115AE45}" srcOrd="4" destOrd="0" presId="urn:microsoft.com/office/officeart/2005/8/layout/chevron2"/>
    <dgm:cxn modelId="{2A3940D2-BFC2-4E40-BC50-C733ACC7571C}" type="presParOf" srcId="{DE7B70C3-594A-4046-94CF-DAF5B115AE45}" destId="{7C828728-3081-4B29-9A2B-B766CA96B622}" srcOrd="0" destOrd="0" presId="urn:microsoft.com/office/officeart/2005/8/layout/chevron2"/>
    <dgm:cxn modelId="{CEE276C8-C2D6-419A-AC20-BCB2758DF903}" type="presParOf" srcId="{DE7B70C3-594A-4046-94CF-DAF5B115AE45}" destId="{09EF63AC-F5C5-4AB3-AFFC-3FB95AB84DCE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9027F3-2F84-4C3C-888D-0A698F9C468E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C7EDFC9-D728-45B1-B780-2731F876DF98}">
      <dgm:prSet phldrT="[Text]"/>
      <dgm:spPr/>
      <dgm:t>
        <a:bodyPr/>
        <a:lstStyle/>
        <a:p>
          <a:r>
            <a:rPr lang="en-US" dirty="0" smtClean="0"/>
            <a:t>Diarrhea – 15% are due to infectious agents</a:t>
          </a:r>
          <a:endParaRPr lang="en-US" dirty="0"/>
        </a:p>
      </dgm:t>
    </dgm:pt>
    <dgm:pt modelId="{6479D864-E8F8-4ADF-8376-9786306AD28A}" type="parTrans" cxnId="{3017A1D5-7EC1-4858-B16C-02334953995E}">
      <dgm:prSet/>
      <dgm:spPr/>
      <dgm:t>
        <a:bodyPr/>
        <a:lstStyle/>
        <a:p>
          <a:endParaRPr lang="en-US"/>
        </a:p>
      </dgm:t>
    </dgm:pt>
    <dgm:pt modelId="{DFCC6FBC-D225-4928-B260-5E4122C55524}" type="sibTrans" cxnId="{3017A1D5-7EC1-4858-B16C-02334953995E}">
      <dgm:prSet/>
      <dgm:spPr/>
      <dgm:t>
        <a:bodyPr/>
        <a:lstStyle/>
        <a:p>
          <a:endParaRPr lang="en-US"/>
        </a:p>
      </dgm:t>
    </dgm:pt>
    <dgm:pt modelId="{C8F339EE-2889-48E3-9D30-7A74EA803456}">
      <dgm:prSet phldrT="[Text]"/>
      <dgm:spPr/>
      <dgm:t>
        <a:bodyPr/>
        <a:lstStyle/>
        <a:p>
          <a:r>
            <a:rPr lang="en-US" dirty="0" smtClean="0"/>
            <a:t>Skin eruptions – due to VZV or fungi</a:t>
          </a:r>
          <a:endParaRPr lang="en-US" dirty="0"/>
        </a:p>
      </dgm:t>
    </dgm:pt>
    <dgm:pt modelId="{6782DC94-CD04-4DBC-80D6-A3C16D334BA9}" type="parTrans" cxnId="{271F4E9D-65DF-445A-99DF-DE7E85B22D1C}">
      <dgm:prSet/>
      <dgm:spPr/>
      <dgm:t>
        <a:bodyPr/>
        <a:lstStyle/>
        <a:p>
          <a:endParaRPr lang="en-US"/>
        </a:p>
      </dgm:t>
    </dgm:pt>
    <dgm:pt modelId="{953C4A2F-6D86-441B-B203-FAA5BE64460E}" type="sibTrans" cxnId="{271F4E9D-65DF-445A-99DF-DE7E85B22D1C}">
      <dgm:prSet/>
      <dgm:spPr/>
      <dgm:t>
        <a:bodyPr/>
        <a:lstStyle/>
        <a:p>
          <a:endParaRPr lang="en-US"/>
        </a:p>
      </dgm:t>
    </dgm:pt>
    <dgm:pt modelId="{34438596-B467-44F2-B8C0-892538D92277}">
      <dgm:prSet phldrT="[Text]"/>
      <dgm:spPr/>
      <dgm:t>
        <a:bodyPr/>
        <a:lstStyle/>
        <a:p>
          <a:r>
            <a:rPr lang="en-US" dirty="0" err="1" smtClean="0"/>
            <a:t>Osteomyelitis</a:t>
          </a:r>
          <a:r>
            <a:rPr lang="en-US" dirty="0" smtClean="0"/>
            <a:t> – following marrow aspiration and usually due to </a:t>
          </a:r>
          <a:r>
            <a:rPr lang="en-US" i="1" dirty="0" smtClean="0"/>
            <a:t>S aureus</a:t>
          </a:r>
          <a:endParaRPr lang="en-US" i="1" dirty="0"/>
        </a:p>
      </dgm:t>
    </dgm:pt>
    <dgm:pt modelId="{D7C900C5-20DE-4C8C-A2A7-FD5950192968}" type="parTrans" cxnId="{393E3A2D-3260-447B-B870-86745403D307}">
      <dgm:prSet/>
      <dgm:spPr/>
      <dgm:t>
        <a:bodyPr/>
        <a:lstStyle/>
        <a:p>
          <a:endParaRPr lang="en-US"/>
        </a:p>
      </dgm:t>
    </dgm:pt>
    <dgm:pt modelId="{29FF5E8A-8B73-4896-8E69-2D4245B579A0}" type="sibTrans" cxnId="{393E3A2D-3260-447B-B870-86745403D307}">
      <dgm:prSet/>
      <dgm:spPr/>
      <dgm:t>
        <a:bodyPr/>
        <a:lstStyle/>
        <a:p>
          <a:endParaRPr lang="en-US"/>
        </a:p>
      </dgm:t>
    </dgm:pt>
    <dgm:pt modelId="{C78D54C0-E6DE-4637-A023-29C356E7704F}" type="pres">
      <dgm:prSet presAssocID="{559027F3-2F84-4C3C-888D-0A698F9C468E}" presName="linear" presStyleCnt="0">
        <dgm:presLayoutVars>
          <dgm:dir/>
          <dgm:animLvl val="lvl"/>
          <dgm:resizeHandles val="exact"/>
        </dgm:presLayoutVars>
      </dgm:prSet>
      <dgm:spPr/>
    </dgm:pt>
    <dgm:pt modelId="{BE1F92B8-FBB8-4E19-93EF-6697B3081B26}" type="pres">
      <dgm:prSet presAssocID="{0C7EDFC9-D728-45B1-B780-2731F876DF98}" presName="parentLin" presStyleCnt="0"/>
      <dgm:spPr/>
    </dgm:pt>
    <dgm:pt modelId="{BF0D339F-E301-436C-A4C4-9D9713A6564C}" type="pres">
      <dgm:prSet presAssocID="{0C7EDFC9-D728-45B1-B780-2731F876DF98}" presName="parentLeftMargin" presStyleLbl="node1" presStyleIdx="0" presStyleCnt="3"/>
      <dgm:spPr/>
    </dgm:pt>
    <dgm:pt modelId="{12A1DCD4-7931-4FB2-85B1-7B5B6A296350}" type="pres">
      <dgm:prSet presAssocID="{0C7EDFC9-D728-45B1-B780-2731F876DF9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32FEAE-3E24-4D43-878D-E00AA7EFCF8D}" type="pres">
      <dgm:prSet presAssocID="{0C7EDFC9-D728-45B1-B780-2731F876DF98}" presName="negativeSpace" presStyleCnt="0"/>
      <dgm:spPr/>
    </dgm:pt>
    <dgm:pt modelId="{377DA673-9914-4368-AA9D-E751BD051C97}" type="pres">
      <dgm:prSet presAssocID="{0C7EDFC9-D728-45B1-B780-2731F876DF98}" presName="childText" presStyleLbl="conFgAcc1" presStyleIdx="0" presStyleCnt="3">
        <dgm:presLayoutVars>
          <dgm:bulletEnabled val="1"/>
        </dgm:presLayoutVars>
      </dgm:prSet>
      <dgm:spPr/>
    </dgm:pt>
    <dgm:pt modelId="{3B5AB71D-0C8D-4904-956A-B845991C0EFC}" type="pres">
      <dgm:prSet presAssocID="{DFCC6FBC-D225-4928-B260-5E4122C55524}" presName="spaceBetweenRectangles" presStyleCnt="0"/>
      <dgm:spPr/>
    </dgm:pt>
    <dgm:pt modelId="{FB61457E-EA83-4FD3-9819-5D435C79DDB2}" type="pres">
      <dgm:prSet presAssocID="{C8F339EE-2889-48E3-9D30-7A74EA803456}" presName="parentLin" presStyleCnt="0"/>
      <dgm:spPr/>
    </dgm:pt>
    <dgm:pt modelId="{0BDE8F9F-8262-489C-A1F3-02B48EAA2485}" type="pres">
      <dgm:prSet presAssocID="{C8F339EE-2889-48E3-9D30-7A74EA803456}" presName="parentLeftMargin" presStyleLbl="node1" presStyleIdx="0" presStyleCnt="3"/>
      <dgm:spPr/>
    </dgm:pt>
    <dgm:pt modelId="{BA4369C3-A9D8-4E1A-886C-438960EE5A25}" type="pres">
      <dgm:prSet presAssocID="{C8F339EE-2889-48E3-9D30-7A74EA80345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0D636B-B366-4F99-90AC-379914707F32}" type="pres">
      <dgm:prSet presAssocID="{C8F339EE-2889-48E3-9D30-7A74EA803456}" presName="negativeSpace" presStyleCnt="0"/>
      <dgm:spPr/>
    </dgm:pt>
    <dgm:pt modelId="{D3DF5238-55F4-42BF-913A-90DB34E95234}" type="pres">
      <dgm:prSet presAssocID="{C8F339EE-2889-48E3-9D30-7A74EA803456}" presName="childText" presStyleLbl="conFgAcc1" presStyleIdx="1" presStyleCnt="3">
        <dgm:presLayoutVars>
          <dgm:bulletEnabled val="1"/>
        </dgm:presLayoutVars>
      </dgm:prSet>
      <dgm:spPr/>
    </dgm:pt>
    <dgm:pt modelId="{2B570F55-2534-475C-BCB9-CAF4FABFCAB0}" type="pres">
      <dgm:prSet presAssocID="{953C4A2F-6D86-441B-B203-FAA5BE64460E}" presName="spaceBetweenRectangles" presStyleCnt="0"/>
      <dgm:spPr/>
    </dgm:pt>
    <dgm:pt modelId="{5C2A5B40-F6AF-4F63-87DA-35BF8F18A6B9}" type="pres">
      <dgm:prSet presAssocID="{34438596-B467-44F2-B8C0-892538D92277}" presName="parentLin" presStyleCnt="0"/>
      <dgm:spPr/>
    </dgm:pt>
    <dgm:pt modelId="{307E46FD-EDDC-40E9-A623-6A346B5AB7BB}" type="pres">
      <dgm:prSet presAssocID="{34438596-B467-44F2-B8C0-892538D92277}" presName="parentLeftMargin" presStyleLbl="node1" presStyleIdx="1" presStyleCnt="3"/>
      <dgm:spPr/>
    </dgm:pt>
    <dgm:pt modelId="{17595BFF-7890-4FD2-BAA7-FCC13B2230B8}" type="pres">
      <dgm:prSet presAssocID="{34438596-B467-44F2-B8C0-892538D922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AF60D38-97C3-48E3-AAFE-B03FF887C5A2}" type="pres">
      <dgm:prSet presAssocID="{34438596-B467-44F2-B8C0-892538D92277}" presName="negativeSpace" presStyleCnt="0"/>
      <dgm:spPr/>
    </dgm:pt>
    <dgm:pt modelId="{6C932FAC-7FB6-4D95-AAE5-6E3A135908B0}" type="pres">
      <dgm:prSet presAssocID="{34438596-B467-44F2-B8C0-892538D922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A740842-F5BA-4A04-8EFD-A2CB6AB36E07}" type="presOf" srcId="{559027F3-2F84-4C3C-888D-0A698F9C468E}" destId="{C78D54C0-E6DE-4637-A023-29C356E7704F}" srcOrd="0" destOrd="0" presId="urn:microsoft.com/office/officeart/2005/8/layout/list1"/>
    <dgm:cxn modelId="{26F0E9D6-E33F-474D-A4BE-E648EAF54D88}" type="presOf" srcId="{34438596-B467-44F2-B8C0-892538D92277}" destId="{307E46FD-EDDC-40E9-A623-6A346B5AB7BB}" srcOrd="0" destOrd="0" presId="urn:microsoft.com/office/officeart/2005/8/layout/list1"/>
    <dgm:cxn modelId="{626A6A6D-16A2-4C52-86AF-2C15EA119472}" type="presOf" srcId="{C8F339EE-2889-48E3-9D30-7A74EA803456}" destId="{BA4369C3-A9D8-4E1A-886C-438960EE5A25}" srcOrd="1" destOrd="0" presId="urn:microsoft.com/office/officeart/2005/8/layout/list1"/>
    <dgm:cxn modelId="{3017A1D5-7EC1-4858-B16C-02334953995E}" srcId="{559027F3-2F84-4C3C-888D-0A698F9C468E}" destId="{0C7EDFC9-D728-45B1-B780-2731F876DF98}" srcOrd="0" destOrd="0" parTransId="{6479D864-E8F8-4ADF-8376-9786306AD28A}" sibTransId="{DFCC6FBC-D225-4928-B260-5E4122C55524}"/>
    <dgm:cxn modelId="{5FBD33A6-8C9C-4C31-B30E-F2E7AD5332B1}" type="presOf" srcId="{34438596-B467-44F2-B8C0-892538D92277}" destId="{17595BFF-7890-4FD2-BAA7-FCC13B2230B8}" srcOrd="1" destOrd="0" presId="urn:microsoft.com/office/officeart/2005/8/layout/list1"/>
    <dgm:cxn modelId="{5A66DD20-6633-4C62-8FEB-F3BD3C569AD6}" type="presOf" srcId="{C8F339EE-2889-48E3-9D30-7A74EA803456}" destId="{0BDE8F9F-8262-489C-A1F3-02B48EAA2485}" srcOrd="0" destOrd="0" presId="urn:microsoft.com/office/officeart/2005/8/layout/list1"/>
    <dgm:cxn modelId="{271F4E9D-65DF-445A-99DF-DE7E85B22D1C}" srcId="{559027F3-2F84-4C3C-888D-0A698F9C468E}" destId="{C8F339EE-2889-48E3-9D30-7A74EA803456}" srcOrd="1" destOrd="0" parTransId="{6782DC94-CD04-4DBC-80D6-A3C16D334BA9}" sibTransId="{953C4A2F-6D86-441B-B203-FAA5BE64460E}"/>
    <dgm:cxn modelId="{393E3A2D-3260-447B-B870-86745403D307}" srcId="{559027F3-2F84-4C3C-888D-0A698F9C468E}" destId="{34438596-B467-44F2-B8C0-892538D92277}" srcOrd="2" destOrd="0" parTransId="{D7C900C5-20DE-4C8C-A2A7-FD5950192968}" sibTransId="{29FF5E8A-8B73-4896-8E69-2D4245B579A0}"/>
    <dgm:cxn modelId="{F0095777-D5BA-4716-91DE-A78E75833AC5}" type="presOf" srcId="{0C7EDFC9-D728-45B1-B780-2731F876DF98}" destId="{12A1DCD4-7931-4FB2-85B1-7B5B6A296350}" srcOrd="1" destOrd="0" presId="urn:microsoft.com/office/officeart/2005/8/layout/list1"/>
    <dgm:cxn modelId="{6BA97046-A314-4132-B019-45F3D4DDA70A}" type="presOf" srcId="{0C7EDFC9-D728-45B1-B780-2731F876DF98}" destId="{BF0D339F-E301-436C-A4C4-9D9713A6564C}" srcOrd="0" destOrd="0" presId="urn:microsoft.com/office/officeart/2005/8/layout/list1"/>
    <dgm:cxn modelId="{FEA87966-19CA-4D88-9872-83C17A9B4BB4}" type="presParOf" srcId="{C78D54C0-E6DE-4637-A023-29C356E7704F}" destId="{BE1F92B8-FBB8-4E19-93EF-6697B3081B26}" srcOrd="0" destOrd="0" presId="urn:microsoft.com/office/officeart/2005/8/layout/list1"/>
    <dgm:cxn modelId="{EFB74022-EF4D-4A01-BEB3-B1DC529CF606}" type="presParOf" srcId="{BE1F92B8-FBB8-4E19-93EF-6697B3081B26}" destId="{BF0D339F-E301-436C-A4C4-9D9713A6564C}" srcOrd="0" destOrd="0" presId="urn:microsoft.com/office/officeart/2005/8/layout/list1"/>
    <dgm:cxn modelId="{65FF4BD5-E89D-4DCF-889E-96ED550D0D62}" type="presParOf" srcId="{BE1F92B8-FBB8-4E19-93EF-6697B3081B26}" destId="{12A1DCD4-7931-4FB2-85B1-7B5B6A296350}" srcOrd="1" destOrd="0" presId="urn:microsoft.com/office/officeart/2005/8/layout/list1"/>
    <dgm:cxn modelId="{4BAFC534-DEF5-456C-8345-D218714FA5FA}" type="presParOf" srcId="{C78D54C0-E6DE-4637-A023-29C356E7704F}" destId="{F732FEAE-3E24-4D43-878D-E00AA7EFCF8D}" srcOrd="1" destOrd="0" presId="urn:microsoft.com/office/officeart/2005/8/layout/list1"/>
    <dgm:cxn modelId="{4A4A8B52-83B6-4653-B97A-D78C9450924B}" type="presParOf" srcId="{C78D54C0-E6DE-4637-A023-29C356E7704F}" destId="{377DA673-9914-4368-AA9D-E751BD051C97}" srcOrd="2" destOrd="0" presId="urn:microsoft.com/office/officeart/2005/8/layout/list1"/>
    <dgm:cxn modelId="{B5475125-32E9-48DB-8F8C-668ABFB7BFDC}" type="presParOf" srcId="{C78D54C0-E6DE-4637-A023-29C356E7704F}" destId="{3B5AB71D-0C8D-4904-956A-B845991C0EFC}" srcOrd="3" destOrd="0" presId="urn:microsoft.com/office/officeart/2005/8/layout/list1"/>
    <dgm:cxn modelId="{08A447D8-50BF-404E-BEA7-60ADE0450D3C}" type="presParOf" srcId="{C78D54C0-E6DE-4637-A023-29C356E7704F}" destId="{FB61457E-EA83-4FD3-9819-5D435C79DDB2}" srcOrd="4" destOrd="0" presId="urn:microsoft.com/office/officeart/2005/8/layout/list1"/>
    <dgm:cxn modelId="{A7DD5A7D-598F-4B74-AB95-7945F558E0D6}" type="presParOf" srcId="{FB61457E-EA83-4FD3-9819-5D435C79DDB2}" destId="{0BDE8F9F-8262-489C-A1F3-02B48EAA2485}" srcOrd="0" destOrd="0" presId="urn:microsoft.com/office/officeart/2005/8/layout/list1"/>
    <dgm:cxn modelId="{C8FB914E-EC41-45B5-BA2A-52682312D79F}" type="presParOf" srcId="{FB61457E-EA83-4FD3-9819-5D435C79DDB2}" destId="{BA4369C3-A9D8-4E1A-886C-438960EE5A25}" srcOrd="1" destOrd="0" presId="urn:microsoft.com/office/officeart/2005/8/layout/list1"/>
    <dgm:cxn modelId="{B683D0DB-DE46-429D-AB13-CDCC06B519F3}" type="presParOf" srcId="{C78D54C0-E6DE-4637-A023-29C356E7704F}" destId="{D30D636B-B366-4F99-90AC-379914707F32}" srcOrd="5" destOrd="0" presId="urn:microsoft.com/office/officeart/2005/8/layout/list1"/>
    <dgm:cxn modelId="{75A8A297-402C-48CE-AE75-AD8658C0ECCF}" type="presParOf" srcId="{C78D54C0-E6DE-4637-A023-29C356E7704F}" destId="{D3DF5238-55F4-42BF-913A-90DB34E95234}" srcOrd="6" destOrd="0" presId="urn:microsoft.com/office/officeart/2005/8/layout/list1"/>
    <dgm:cxn modelId="{C3459549-E765-42B7-8644-27821972CDAB}" type="presParOf" srcId="{C78D54C0-E6DE-4637-A023-29C356E7704F}" destId="{2B570F55-2534-475C-BCB9-CAF4FABFCAB0}" srcOrd="7" destOrd="0" presId="urn:microsoft.com/office/officeart/2005/8/layout/list1"/>
    <dgm:cxn modelId="{370AEB87-9AA9-40BE-AB29-00230E7AE672}" type="presParOf" srcId="{C78D54C0-E6DE-4637-A023-29C356E7704F}" destId="{5C2A5B40-F6AF-4F63-87DA-35BF8F18A6B9}" srcOrd="8" destOrd="0" presId="urn:microsoft.com/office/officeart/2005/8/layout/list1"/>
    <dgm:cxn modelId="{18B5B513-14E7-4A07-A874-13DBC8C0B7DC}" type="presParOf" srcId="{5C2A5B40-F6AF-4F63-87DA-35BF8F18A6B9}" destId="{307E46FD-EDDC-40E9-A623-6A346B5AB7BB}" srcOrd="0" destOrd="0" presId="urn:microsoft.com/office/officeart/2005/8/layout/list1"/>
    <dgm:cxn modelId="{FF0DAED7-1BDE-449A-B5EF-93B2356C9708}" type="presParOf" srcId="{5C2A5B40-F6AF-4F63-87DA-35BF8F18A6B9}" destId="{17595BFF-7890-4FD2-BAA7-FCC13B2230B8}" srcOrd="1" destOrd="0" presId="urn:microsoft.com/office/officeart/2005/8/layout/list1"/>
    <dgm:cxn modelId="{BE9BB343-87CE-45DB-B843-038B56ADFC8C}" type="presParOf" srcId="{C78D54C0-E6DE-4637-A023-29C356E7704F}" destId="{AAF60D38-97C3-48E3-AAFE-B03FF887C5A2}" srcOrd="9" destOrd="0" presId="urn:microsoft.com/office/officeart/2005/8/layout/list1"/>
    <dgm:cxn modelId="{E77A17D3-F46E-4B13-9BA4-ADDBA4F8C50C}" type="presParOf" srcId="{C78D54C0-E6DE-4637-A023-29C356E7704F}" destId="{6C932FAC-7FB6-4D95-AAE5-6E3A135908B0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C4E79-CB3E-4F06-8E4A-2A30525E3E0C}" type="datetimeFigureOut">
              <a:rPr lang="en-US" smtClean="0"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D63C8-F4FE-4C4E-AF8D-21E143F52E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INFECTIONS IN HEMOPOEITIC STEM CELL TRANSPLANT RECIPIENTS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E.O SHOBOWALE</a:t>
            </a:r>
          </a:p>
          <a:p>
            <a:r>
              <a:rPr lang="en-US" dirty="0" smtClean="0"/>
              <a:t>CLINICAL MICROBIOLOGIST</a:t>
            </a:r>
          </a:p>
          <a:p>
            <a:r>
              <a:rPr lang="en-US" dirty="0" smtClean="0"/>
              <a:t>PATHCARE NIGERIA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drugs predispose to fungal infections  particularly </a:t>
            </a:r>
            <a:r>
              <a:rPr lang="en-US" i="1" dirty="0" smtClean="0"/>
              <a:t>Candida</a:t>
            </a:r>
            <a:r>
              <a:rPr lang="en-US" dirty="0" smtClean="0"/>
              <a:t> and </a:t>
            </a:r>
            <a:r>
              <a:rPr lang="en-US" i="1" dirty="0" err="1" smtClean="0"/>
              <a:t>Aspergillus</a:t>
            </a:r>
            <a:r>
              <a:rPr lang="en-US" i="1" dirty="0" smtClean="0"/>
              <a:t> spp </a:t>
            </a:r>
            <a:r>
              <a:rPr lang="en-US" dirty="0" smtClean="0"/>
              <a:t>infections in HSCT patients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3581400"/>
          <a:ext cx="609600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Prednisolone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Cyclosporine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Tacrolimus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Mycophenolate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Rapamycin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Alemtuzumab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above mentioned drugs may also cause reactivation of infections due to </a:t>
            </a:r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371600" y="2286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Description: Description: cid:image001.jpg@01CBC845.532EB66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prolonged use of intravenous lipid formulations for TPN may predispose to </a:t>
            </a:r>
            <a:r>
              <a:rPr lang="en-US" i="1" dirty="0" err="1" smtClean="0"/>
              <a:t>Malassaezia</a:t>
            </a:r>
            <a:r>
              <a:rPr lang="en-US" i="1" dirty="0" smtClean="0"/>
              <a:t> </a:t>
            </a:r>
            <a:r>
              <a:rPr lang="en-US" i="1" dirty="0" err="1" smtClean="0"/>
              <a:t>furfur</a:t>
            </a:r>
            <a:r>
              <a:rPr lang="en-US" i="1" dirty="0" smtClean="0"/>
              <a:t> </a:t>
            </a:r>
            <a:r>
              <a:rPr lang="en-US" dirty="0" smtClean="0"/>
              <a:t>infections</a:t>
            </a:r>
          </a:p>
          <a:p>
            <a:r>
              <a:rPr lang="en-US" dirty="0" smtClean="0"/>
              <a:t>HSCT patients are at increased risk of interstitial pneumonia due to </a:t>
            </a:r>
            <a:r>
              <a:rPr lang="en-US" i="1" dirty="0" err="1" smtClean="0"/>
              <a:t>Pneumocystis</a:t>
            </a:r>
            <a:r>
              <a:rPr lang="en-US" i="1" dirty="0" smtClean="0"/>
              <a:t> </a:t>
            </a:r>
            <a:r>
              <a:rPr lang="en-US" i="1" dirty="0" err="1" smtClean="0"/>
              <a:t>jiroveci</a:t>
            </a:r>
            <a:r>
              <a:rPr lang="en-US" i="1" dirty="0" smtClean="0"/>
              <a:t>.</a:t>
            </a:r>
            <a:endParaRPr lang="en-US" i="1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Reactivation of Toxoplasmosis occurs in transplant recipients and may cause CNS lesions.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Viruses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Description: Description: cid:image001.jpg@01CBC845.532EB66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Viruses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Description: Description: cid:image001.jpg@01CBC845.532EB66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Syndromes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Description: Description: cid:image001.jpg@01CBC845.532EB66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Syndromes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905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Description: Description: cid:image001.jpg@01CBC845.532EB66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066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PathCare</a:t>
            </a:r>
            <a:r>
              <a:rPr lang="en-US" dirty="0" smtClean="0"/>
              <a:t> can reliably and accurately diagnose infectious syndromes pre and post transplantation.</a:t>
            </a:r>
          </a:p>
          <a:p>
            <a:r>
              <a:rPr lang="en-US" dirty="0" smtClean="0"/>
              <a:t>We have world class diagnostic equipments in all the 4 branches of Pathology – Microbiology, Clinical Chemistry, Hematology and Histopathology.</a:t>
            </a:r>
          </a:p>
          <a:p>
            <a:r>
              <a:rPr lang="en-US" dirty="0" err="1" smtClean="0"/>
              <a:t>PathCare</a:t>
            </a:r>
            <a:r>
              <a:rPr lang="en-US" dirty="0" smtClean="0"/>
              <a:t> has over 13 Pathologists on board who verify and help interpret laboratory reports</a:t>
            </a:r>
          </a:p>
          <a:p>
            <a:r>
              <a:rPr lang="en-US" dirty="0" smtClean="0"/>
              <a:t>Our pathologists are also available for consultation in the patient management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9436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We are located in the following areas</a:t>
            </a:r>
          </a:p>
          <a:p>
            <a:r>
              <a:rPr lang="en-US" dirty="0" smtClean="0"/>
              <a:t>Lagos – Victoria Island, LUTH, FESTAC and </a:t>
            </a:r>
            <a:r>
              <a:rPr lang="en-US" dirty="0" err="1" smtClean="0"/>
              <a:t>Ikeja</a:t>
            </a:r>
            <a:endParaRPr lang="en-US" dirty="0" smtClean="0"/>
          </a:p>
          <a:p>
            <a:r>
              <a:rPr lang="en-US" dirty="0" smtClean="0"/>
              <a:t>Benin</a:t>
            </a:r>
          </a:p>
          <a:p>
            <a:r>
              <a:rPr lang="en-US" dirty="0" smtClean="0"/>
              <a:t>Abuja</a:t>
            </a:r>
          </a:p>
          <a:p>
            <a:r>
              <a:rPr lang="en-US" dirty="0" err="1" smtClean="0"/>
              <a:t>Portharcourt</a:t>
            </a:r>
            <a:endParaRPr lang="en-US" dirty="0" smtClean="0"/>
          </a:p>
          <a:p>
            <a:r>
              <a:rPr lang="en-US" dirty="0" smtClean="0"/>
              <a:t>Enugu</a:t>
            </a:r>
          </a:p>
          <a:p>
            <a:r>
              <a:rPr lang="en-US" dirty="0" err="1" smtClean="0"/>
              <a:t>Warri</a:t>
            </a:r>
            <a:endParaRPr lang="en-US" dirty="0" smtClean="0"/>
          </a:p>
          <a:p>
            <a:r>
              <a:rPr lang="en-US" dirty="0" smtClean="0"/>
              <a:t>Kaduna</a:t>
            </a:r>
          </a:p>
          <a:p>
            <a:r>
              <a:rPr lang="en-US" dirty="0" err="1" smtClean="0"/>
              <a:t>Gwagwalada</a:t>
            </a:r>
            <a:endParaRPr lang="en-US" dirty="0" smtClean="0"/>
          </a:p>
          <a:p>
            <a:r>
              <a:rPr lang="en-US" dirty="0" smtClean="0"/>
              <a:t>Ibadan</a:t>
            </a:r>
          </a:p>
          <a:p>
            <a:r>
              <a:rPr lang="en-US" dirty="0" err="1" smtClean="0"/>
              <a:t>Illorin</a:t>
            </a:r>
            <a:r>
              <a:rPr lang="en-US" dirty="0" smtClean="0"/>
              <a:t> – opening in August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102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                           </a:t>
            </a:r>
          </a:p>
          <a:p>
            <a:r>
              <a:rPr lang="en-US" dirty="0" smtClean="0"/>
              <a:t>Infectious agents</a:t>
            </a:r>
          </a:p>
          <a:p>
            <a:r>
              <a:rPr lang="en-US" dirty="0" smtClean="0"/>
              <a:t>Diagnosis</a:t>
            </a:r>
          </a:p>
          <a:p>
            <a:r>
              <a:rPr lang="en-US" dirty="0" smtClean="0"/>
              <a:t>Prophylactic agents</a:t>
            </a:r>
          </a:p>
          <a:p>
            <a:r>
              <a:rPr lang="en-US" dirty="0" err="1" smtClean="0"/>
              <a:t>PathCare’s</a:t>
            </a:r>
            <a:r>
              <a:rPr lang="en-US" dirty="0" smtClean="0"/>
              <a:t> role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err="1"/>
              <a:t>PathCare</a:t>
            </a:r>
            <a:r>
              <a:rPr lang="en-US" dirty="0"/>
              <a:t> was established in Nigeria in October 2004 due to demand for accurate and reliable tests</a:t>
            </a:r>
          </a:p>
          <a:p>
            <a:pPr>
              <a:defRPr/>
            </a:pPr>
            <a:r>
              <a:rPr lang="en-US" dirty="0"/>
              <a:t>It was started by consortium of health care practitioners including pathologists, </a:t>
            </a:r>
            <a:r>
              <a:rPr lang="en-US" dirty="0" err="1"/>
              <a:t>haematologists</a:t>
            </a:r>
            <a:r>
              <a:rPr lang="en-US" dirty="0"/>
              <a:t>, </a:t>
            </a:r>
            <a:r>
              <a:rPr lang="en-US" dirty="0" err="1"/>
              <a:t>gynaecologists</a:t>
            </a:r>
            <a:r>
              <a:rPr lang="en-US" dirty="0"/>
              <a:t> amongst others who required precision and a wider range of testing to ensure more </a:t>
            </a:r>
            <a:r>
              <a:rPr lang="en-US" dirty="0" err="1"/>
              <a:t>favourable</a:t>
            </a:r>
            <a:r>
              <a:rPr lang="en-US" dirty="0"/>
              <a:t> outcomes for their patients</a:t>
            </a:r>
          </a:p>
          <a:p>
            <a:pPr>
              <a:defRPr/>
            </a:pPr>
            <a:r>
              <a:rPr lang="en-US" dirty="0"/>
              <a:t>Sought reputable Partners: </a:t>
            </a:r>
            <a:r>
              <a:rPr lang="en-US" dirty="0" err="1"/>
              <a:t>PathCare</a:t>
            </a:r>
            <a:r>
              <a:rPr lang="en-US" dirty="0"/>
              <a:t> South Africa (foremost pathology service in South Africa). **</a:t>
            </a:r>
            <a:r>
              <a:rPr lang="en-US" b="1" i="1" dirty="0"/>
              <a:t>First to achieve ISO Accreditation in South Africa with an unparalleled reputation for quality and service</a:t>
            </a:r>
            <a:r>
              <a:rPr lang="en-US" i="1" dirty="0"/>
              <a:t>. </a:t>
            </a:r>
          </a:p>
          <a:p>
            <a:pPr>
              <a:defRPr/>
            </a:pPr>
            <a:r>
              <a:rPr lang="en-US" dirty="0" err="1"/>
              <a:t>PathCare</a:t>
            </a:r>
            <a:r>
              <a:rPr lang="en-US" dirty="0"/>
              <a:t> has since enjoyed a meteoric rise (3 Laboratories and </a:t>
            </a:r>
            <a:r>
              <a:rPr lang="en-US" dirty="0" smtClean="0"/>
              <a:t>9 Depots </a:t>
            </a:r>
            <a:r>
              <a:rPr lang="en-US" dirty="0"/>
              <a:t>and still growing) in demand for its tests because of the trust clinicians have in the brand</a:t>
            </a:r>
          </a:p>
          <a:p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4864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t"/>
            <a:r>
              <a:rPr lang="en-US" b="1" dirty="0" smtClean="0"/>
              <a:t>Our Consultant </a:t>
            </a:r>
            <a:r>
              <a:rPr lang="en-US" b="1" dirty="0"/>
              <a:t>Pathologists</a:t>
            </a:r>
          </a:p>
          <a:p>
            <a:pPr fontAlgn="t"/>
            <a:r>
              <a:rPr lang="en-US" b="1" dirty="0" smtClean="0"/>
              <a:t>Prof</a:t>
            </a:r>
            <a:r>
              <a:rPr lang="en-US" b="1" dirty="0"/>
              <a:t>. </a:t>
            </a:r>
            <a:r>
              <a:rPr lang="en-US" b="1" dirty="0" err="1"/>
              <a:t>Ibironke</a:t>
            </a:r>
            <a:r>
              <a:rPr lang="en-US" b="1" dirty="0"/>
              <a:t> </a:t>
            </a:r>
            <a:r>
              <a:rPr lang="en-US" b="1" dirty="0" err="1" smtClean="0"/>
              <a:t>Akinsete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 err="1"/>
              <a:t>Haematologist</a:t>
            </a:r>
            <a:r>
              <a:rPr lang="en-US" dirty="0"/>
              <a:t> and Chairman Board of Directors</a:t>
            </a:r>
          </a:p>
          <a:p>
            <a:pPr fontAlgn="t"/>
            <a:r>
              <a:rPr lang="en-US" b="1" dirty="0"/>
              <a:t>Dr. </a:t>
            </a:r>
            <a:r>
              <a:rPr lang="en-US" b="1" dirty="0" err="1"/>
              <a:t>Tunji</a:t>
            </a:r>
            <a:r>
              <a:rPr lang="en-US" b="1" dirty="0"/>
              <a:t> </a:t>
            </a:r>
            <a:r>
              <a:rPr lang="en-US" b="1" dirty="0" err="1" smtClean="0"/>
              <a:t>Soriyan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/>
              <a:t>Chemical Pathologist</a:t>
            </a:r>
          </a:p>
          <a:p>
            <a:pPr fontAlgn="t"/>
            <a:r>
              <a:rPr lang="en-US" b="1" dirty="0"/>
              <a:t>Dr. </a:t>
            </a:r>
            <a:r>
              <a:rPr lang="en-US" b="1" dirty="0" err="1"/>
              <a:t>Abiola</a:t>
            </a:r>
            <a:r>
              <a:rPr lang="en-US" b="1" dirty="0"/>
              <a:t> </a:t>
            </a:r>
            <a:r>
              <a:rPr lang="en-US" b="1" dirty="0" err="1" smtClean="0"/>
              <a:t>Ogbenna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 err="1"/>
              <a:t>Haematologist</a:t>
            </a:r>
            <a:endParaRPr lang="en-US" dirty="0"/>
          </a:p>
          <a:p>
            <a:pPr fontAlgn="t"/>
            <a:r>
              <a:rPr lang="en-US" b="1" dirty="0"/>
              <a:t>Prof. </a:t>
            </a:r>
            <a:r>
              <a:rPr lang="en-US" b="1" dirty="0" err="1"/>
              <a:t>Folasade</a:t>
            </a:r>
            <a:r>
              <a:rPr lang="en-US" b="1" dirty="0"/>
              <a:t> </a:t>
            </a:r>
            <a:r>
              <a:rPr lang="en-US" b="1" dirty="0" err="1" smtClean="0"/>
              <a:t>Ogunsola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/>
              <a:t>Microbiologist</a:t>
            </a:r>
          </a:p>
          <a:p>
            <a:pPr fontAlgn="t"/>
            <a:r>
              <a:rPr lang="en-US" b="1" dirty="0"/>
              <a:t>Dr. </a:t>
            </a:r>
            <a:r>
              <a:rPr lang="en-US" b="1" dirty="0" err="1"/>
              <a:t>Jaf</a:t>
            </a:r>
            <a:r>
              <a:rPr lang="en-US" b="1" dirty="0"/>
              <a:t> </a:t>
            </a:r>
            <a:r>
              <a:rPr lang="en-US" b="1" dirty="0" err="1" smtClean="0"/>
              <a:t>Momoh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/>
              <a:t>Chemical Pathologist</a:t>
            </a:r>
          </a:p>
          <a:p>
            <a:pPr fontAlgn="t"/>
            <a:r>
              <a:rPr lang="en-US" b="1" dirty="0"/>
              <a:t>Dr. </a:t>
            </a:r>
            <a:r>
              <a:rPr lang="en-US" b="1" dirty="0" err="1" smtClean="0"/>
              <a:t>Adediran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 err="1"/>
              <a:t>Haematologist</a:t>
            </a:r>
            <a:endParaRPr lang="en-US" dirty="0"/>
          </a:p>
          <a:p>
            <a:pPr fontAlgn="t"/>
            <a:r>
              <a:rPr lang="en-US" b="1" dirty="0"/>
              <a:t>Dr. </a:t>
            </a:r>
            <a:r>
              <a:rPr lang="en-US" b="1" dirty="0" err="1"/>
              <a:t>Tamuno</a:t>
            </a:r>
            <a:r>
              <a:rPr lang="en-US" b="1" dirty="0"/>
              <a:t> </a:t>
            </a:r>
            <a:r>
              <a:rPr lang="en-US" b="1" dirty="0" err="1" smtClean="0"/>
              <a:t>Wakama</a:t>
            </a:r>
            <a:r>
              <a:rPr lang="en-US" b="1" dirty="0" smtClean="0"/>
              <a:t> </a:t>
            </a:r>
            <a:r>
              <a:rPr lang="en-US" dirty="0" smtClean="0"/>
              <a:t>Consultant </a:t>
            </a:r>
            <a:r>
              <a:rPr lang="en-US" dirty="0" err="1"/>
              <a:t>Haematologist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b="1" dirty="0" smtClean="0"/>
              <a:t>Dr </a:t>
            </a:r>
            <a:r>
              <a:rPr lang="en-US" b="1" dirty="0" err="1" smtClean="0"/>
              <a:t>Olushola</a:t>
            </a:r>
            <a:r>
              <a:rPr lang="en-US" b="1" dirty="0" smtClean="0"/>
              <a:t> Shobowale </a:t>
            </a:r>
            <a:r>
              <a:rPr lang="en-US" dirty="0" smtClean="0"/>
              <a:t>Consultant Microbiologist</a:t>
            </a:r>
          </a:p>
          <a:p>
            <a:r>
              <a:rPr lang="en-US" b="1" dirty="0" smtClean="0"/>
              <a:t>Dr </a:t>
            </a:r>
            <a:r>
              <a:rPr lang="en-US" b="1" dirty="0" err="1" smtClean="0"/>
              <a:t>Tolulope</a:t>
            </a:r>
            <a:r>
              <a:rPr lang="en-US" b="1" dirty="0" smtClean="0"/>
              <a:t> </a:t>
            </a:r>
            <a:r>
              <a:rPr lang="en-US" b="1" dirty="0" err="1" smtClean="0"/>
              <a:t>Adewole</a:t>
            </a:r>
            <a:r>
              <a:rPr lang="en-US" dirty="0" smtClean="0"/>
              <a:t> Consultant Chemical Pathologist</a:t>
            </a:r>
            <a:endParaRPr lang="en-US" dirty="0"/>
          </a:p>
          <a:p>
            <a:pPr fontAlgn="base"/>
            <a:r>
              <a:rPr lang="en-US" dirty="0"/>
              <a:t>Over </a:t>
            </a:r>
            <a:r>
              <a:rPr lang="en-US" b="1" dirty="0"/>
              <a:t>70</a:t>
            </a:r>
            <a:r>
              <a:rPr lang="en-US" dirty="0"/>
              <a:t> Specialist Pathologists available in SA for referrals and second opinions</a:t>
            </a:r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638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currently the first and only ISO 15189 accredited laboratory in West Africa.</a:t>
            </a:r>
          </a:p>
          <a:p>
            <a:r>
              <a:rPr lang="en-US" dirty="0" smtClean="0"/>
              <a:t>This means that our test methodologies and results meet international standards and are acceptable outside Nigeria.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257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ZA" dirty="0"/>
              <a:t>Accurate and reliable results</a:t>
            </a:r>
          </a:p>
          <a:p>
            <a:pPr>
              <a:defRPr/>
            </a:pPr>
            <a:endParaRPr lang="en-ZA" dirty="0"/>
          </a:p>
          <a:p>
            <a:pPr>
              <a:defRPr/>
            </a:pPr>
            <a:r>
              <a:rPr lang="en-ZA" dirty="0"/>
              <a:t>Highly specialised testing</a:t>
            </a:r>
          </a:p>
          <a:p>
            <a:pPr>
              <a:defRPr/>
            </a:pPr>
            <a:endParaRPr lang="en-ZA" dirty="0"/>
          </a:p>
          <a:p>
            <a:pPr>
              <a:defRPr/>
            </a:pPr>
            <a:r>
              <a:rPr lang="en-ZA" dirty="0"/>
              <a:t>Timely results </a:t>
            </a:r>
            <a:r>
              <a:rPr lang="en-ZA" i="1" dirty="0"/>
              <a:t>(Fast Turn around time)</a:t>
            </a:r>
          </a:p>
          <a:p>
            <a:pPr>
              <a:buFont typeface="Wingdings" pitchFamily="2" charset="2"/>
              <a:buNone/>
              <a:defRPr/>
            </a:pPr>
            <a:endParaRPr lang="en-ZA" dirty="0"/>
          </a:p>
          <a:p>
            <a:pPr>
              <a:defRPr/>
            </a:pPr>
            <a:r>
              <a:rPr lang="en-ZA" dirty="0"/>
              <a:t>Excellent service</a:t>
            </a:r>
          </a:p>
          <a:p>
            <a:pPr>
              <a:buFont typeface="Wingdings" pitchFamily="2" charset="2"/>
              <a:buNone/>
              <a:defRPr/>
            </a:pPr>
            <a:endParaRPr lang="en-ZA" dirty="0"/>
          </a:p>
          <a:p>
            <a:pPr>
              <a:defRPr/>
            </a:pPr>
            <a:r>
              <a:rPr lang="en-ZA" dirty="0"/>
              <a:t>Nationwide </a:t>
            </a:r>
            <a:r>
              <a:rPr lang="en-ZA" dirty="0" smtClean="0"/>
              <a:t>Access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3340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PATHCARE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TECHNOLOGY</a:t>
            </a:r>
          </a:p>
          <a:p>
            <a:pPr lvl="3">
              <a:defRPr/>
            </a:pPr>
            <a:r>
              <a:rPr lang="en-US" sz="1600" dirty="0" smtClean="0"/>
              <a:t>New Methodology   </a:t>
            </a:r>
          </a:p>
          <a:p>
            <a:pPr lvl="3">
              <a:defRPr/>
            </a:pPr>
            <a:r>
              <a:rPr lang="en-US" sz="1600" dirty="0" smtClean="0"/>
              <a:t>New </a:t>
            </a:r>
            <a:r>
              <a:rPr lang="en-US" sz="1600" dirty="0"/>
              <a:t>Processes …</a:t>
            </a:r>
          </a:p>
          <a:p>
            <a:pPr lvl="3">
              <a:defRPr/>
            </a:pPr>
            <a:r>
              <a:rPr lang="en-US" sz="1600" dirty="0"/>
              <a:t>Wider range of tests  </a:t>
            </a:r>
          </a:p>
          <a:p>
            <a:pPr>
              <a:defRPr/>
            </a:pPr>
            <a:r>
              <a:rPr lang="en-US" sz="2800" dirty="0"/>
              <a:t>TRAINING</a:t>
            </a:r>
          </a:p>
          <a:p>
            <a:pPr lvl="3">
              <a:lnSpc>
                <a:spcPct val="175000"/>
              </a:lnSpc>
              <a:buClr>
                <a:srgbClr val="000066"/>
              </a:buClr>
              <a:buFont typeface="Wingdings" pitchFamily="2" charset="2"/>
              <a:buChar char="v"/>
              <a:defRPr/>
            </a:pPr>
            <a:r>
              <a:rPr lang="en-US" sz="1600" dirty="0"/>
              <a:t>New Skills, Attitudes  &amp; Techniques</a:t>
            </a:r>
          </a:p>
          <a:p>
            <a:pPr>
              <a:defRPr/>
            </a:pPr>
            <a:r>
              <a:rPr lang="en-US" sz="2800" dirty="0"/>
              <a:t>COMPUTERIZATION</a:t>
            </a:r>
          </a:p>
          <a:p>
            <a:pPr lvl="3">
              <a:defRPr/>
            </a:pPr>
            <a:r>
              <a:rPr lang="en-US" sz="1600" dirty="0"/>
              <a:t>Improved efficiency &amp; accuracy</a:t>
            </a:r>
          </a:p>
          <a:p>
            <a:pPr lvl="3">
              <a:defRPr/>
            </a:pPr>
            <a:r>
              <a:rPr lang="en-US" sz="1600" dirty="0"/>
              <a:t>Reduction of Errors due to human intervention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</a:rPr>
              <a:t>TOTAL QUALITY MANAGEMENT</a:t>
            </a:r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4102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USE PATHCARE</a:t>
            </a:r>
          </a:p>
          <a:p>
            <a:r>
              <a:rPr lang="en-US" dirty="0" smtClean="0"/>
              <a:t>THANKS FOR LISTENING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transplantation of </a:t>
            </a:r>
            <a:r>
              <a:rPr lang="en-US" dirty="0" err="1" smtClean="0"/>
              <a:t>haematopoietic</a:t>
            </a:r>
            <a:r>
              <a:rPr lang="en-US" dirty="0" smtClean="0"/>
              <a:t> stem cells from bone marrow results in a transient state of immunologic incompetence.</a:t>
            </a:r>
          </a:p>
          <a:p>
            <a:r>
              <a:rPr lang="en-US" dirty="0" smtClean="0"/>
              <a:t>Shortly after transplantation phagocytes, T and B cells are rapidly depleted and the host is extremely susceptible to various infections. 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Infectious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Bacterial</a:t>
            </a:r>
          </a:p>
          <a:p>
            <a:r>
              <a:rPr lang="en-US" dirty="0" smtClean="0"/>
              <a:t>Fungal</a:t>
            </a:r>
          </a:p>
          <a:p>
            <a:r>
              <a:rPr lang="en-US" dirty="0" smtClean="0"/>
              <a:t>Parasitic</a:t>
            </a:r>
          </a:p>
          <a:p>
            <a:r>
              <a:rPr lang="en-US" dirty="0" smtClean="0"/>
              <a:t>Viral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Infectious agents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75438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447800"/>
                <a:gridCol w="1905000"/>
                <a:gridCol w="1905000"/>
              </a:tblGrid>
              <a:tr h="338546">
                <a:tc>
                  <a:txBody>
                    <a:bodyPr/>
                    <a:lstStyle/>
                    <a:p>
                      <a:r>
                        <a:rPr lang="en-US" dirty="0" smtClean="0"/>
                        <a:t>Site of Infection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28</a:t>
                      </a:r>
                      <a:r>
                        <a:rPr lang="en-US" baseline="0" dirty="0" smtClean="0"/>
                        <a:t>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to 4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 6 months</a:t>
                      </a:r>
                      <a:endParaRPr lang="en-US" dirty="0"/>
                    </a:p>
                  </a:txBody>
                  <a:tcPr/>
                </a:tc>
              </a:tr>
              <a:tr h="846364">
                <a:tc>
                  <a:txBody>
                    <a:bodyPr/>
                    <a:lstStyle/>
                    <a:p>
                      <a:r>
                        <a:rPr lang="en-US" dirty="0" smtClean="0"/>
                        <a:t>Disseminated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 aureus, CONS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Nocardia</a:t>
                      </a:r>
                      <a:r>
                        <a:rPr lang="en-US" i="1" dirty="0" smtClean="0"/>
                        <a:t>, Candida, </a:t>
                      </a:r>
                      <a:r>
                        <a:rPr lang="en-US" i="1" dirty="0" err="1" smtClean="0"/>
                        <a:t>Aspergillus</a:t>
                      </a:r>
                      <a:r>
                        <a:rPr lang="en-US" i="1" dirty="0" smtClean="0"/>
                        <a:t> spp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 </a:t>
                      </a:r>
                      <a:r>
                        <a:rPr lang="en-US" i="1" dirty="0" err="1" smtClean="0"/>
                        <a:t>influenzae</a:t>
                      </a:r>
                      <a:r>
                        <a:rPr lang="en-US" i="1" dirty="0" smtClean="0"/>
                        <a:t>, S pneumoniae, N meningitides</a:t>
                      </a:r>
                      <a:endParaRPr lang="en-US" i="1" dirty="0"/>
                    </a:p>
                  </a:txBody>
                  <a:tcPr/>
                </a:tc>
              </a:tr>
              <a:tr h="592455">
                <a:tc>
                  <a:txBody>
                    <a:bodyPr/>
                    <a:lstStyle/>
                    <a:p>
                      <a:r>
                        <a:rPr lang="en-US" dirty="0" smtClean="0"/>
                        <a:t>Skin and Mucous Membranes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HSV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HHV 6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VZV</a:t>
                      </a:r>
                      <a:endParaRPr lang="en-US" i="1" dirty="0"/>
                    </a:p>
                  </a:txBody>
                  <a:tcPr/>
                </a:tc>
              </a:tr>
              <a:tr h="1100274">
                <a:tc>
                  <a:txBody>
                    <a:bodyPr/>
                    <a:lstStyle/>
                    <a:p>
                      <a:r>
                        <a:rPr lang="en-US" dirty="0" smtClean="0"/>
                        <a:t>Lungs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Candida, </a:t>
                      </a:r>
                      <a:r>
                        <a:rPr lang="en-US" i="1" dirty="0" err="1" smtClean="0"/>
                        <a:t>Aspergillus</a:t>
                      </a:r>
                      <a:r>
                        <a:rPr lang="en-US" i="1" baseline="0" dirty="0" smtClean="0"/>
                        <a:t> spp, Klebsiella spp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CMV, </a:t>
                      </a:r>
                      <a:r>
                        <a:rPr lang="en-US" i="1" dirty="0" err="1" smtClean="0"/>
                        <a:t>Toxoplasma</a:t>
                      </a:r>
                      <a:r>
                        <a:rPr lang="en-US" i="1" dirty="0" smtClean="0"/>
                        <a:t>,</a:t>
                      </a:r>
                      <a:r>
                        <a:rPr lang="en-US" i="1" baseline="0" dirty="0" smtClean="0"/>
                        <a:t> P </a:t>
                      </a:r>
                      <a:r>
                        <a:rPr lang="en-US" i="1" baseline="0" dirty="0" err="1" smtClean="0"/>
                        <a:t>jiroveci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P </a:t>
                      </a:r>
                      <a:r>
                        <a:rPr lang="en-US" i="1" dirty="0" err="1" smtClean="0"/>
                        <a:t>jiroveci</a:t>
                      </a:r>
                      <a:endParaRPr lang="en-US" i="1" dirty="0"/>
                    </a:p>
                  </a:txBody>
                  <a:tcPr/>
                </a:tc>
              </a:tr>
              <a:tr h="338546">
                <a:tc>
                  <a:txBody>
                    <a:bodyPr/>
                    <a:lstStyle/>
                    <a:p>
                      <a:r>
                        <a:rPr lang="en-US" dirty="0" smtClean="0"/>
                        <a:t>GIT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CMV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/>
                    </a:p>
                  </a:txBody>
                  <a:tcPr/>
                </a:tc>
              </a:tr>
              <a:tr h="592455">
                <a:tc>
                  <a:txBody>
                    <a:bodyPr/>
                    <a:lstStyle/>
                    <a:p>
                      <a:r>
                        <a:rPr lang="en-US" dirty="0" smtClean="0"/>
                        <a:t>Kidney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BK Virus, Adenovirus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BK Virus</a:t>
                      </a:r>
                      <a:endParaRPr lang="en-US" i="1" dirty="0"/>
                    </a:p>
                  </a:txBody>
                  <a:tcPr/>
                </a:tc>
              </a:tr>
              <a:tr h="592455">
                <a:tc>
                  <a:txBody>
                    <a:bodyPr/>
                    <a:lstStyle/>
                    <a:p>
                      <a:r>
                        <a:rPr lang="en-US" dirty="0" smtClean="0"/>
                        <a:t>Brain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HHV 6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HHV 6, </a:t>
                      </a:r>
                      <a:r>
                        <a:rPr lang="en-US" i="1" dirty="0" err="1" smtClean="0"/>
                        <a:t>Toxoplasma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Toxoplasma</a:t>
                      </a:r>
                      <a:r>
                        <a:rPr lang="en-US" i="1" dirty="0" smtClean="0"/>
                        <a:t>,</a:t>
                      </a:r>
                      <a:r>
                        <a:rPr lang="en-US" i="1" baseline="0" dirty="0" smtClean="0"/>
                        <a:t> JC Virus</a:t>
                      </a:r>
                      <a:endParaRPr lang="en-US" i="1" dirty="0"/>
                    </a:p>
                  </a:txBody>
                  <a:tcPr/>
                </a:tc>
              </a:tr>
              <a:tr h="338546">
                <a:tc>
                  <a:txBody>
                    <a:bodyPr/>
                    <a:lstStyle/>
                    <a:p>
                      <a:r>
                        <a:rPr lang="en-US" dirty="0" smtClean="0"/>
                        <a:t>Bone</a:t>
                      </a:r>
                      <a:r>
                        <a:rPr lang="en-US" baseline="0" dirty="0" smtClean="0"/>
                        <a:t> Marrow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HHV 6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seen in the first 28 days after HSCT.</a:t>
            </a:r>
          </a:p>
          <a:p>
            <a:r>
              <a:rPr lang="en-US" dirty="0" smtClean="0"/>
              <a:t>Marked </a:t>
            </a:r>
            <a:r>
              <a:rPr lang="en-US" dirty="0" err="1" smtClean="0"/>
              <a:t>granulocytopenia</a:t>
            </a:r>
            <a:r>
              <a:rPr lang="en-US" dirty="0" smtClean="0"/>
              <a:t> is observed</a:t>
            </a:r>
          </a:p>
          <a:p>
            <a:r>
              <a:rPr lang="en-US" dirty="0" smtClean="0"/>
              <a:t>Neutropenia usually lasts for 1 to 3 weeks.</a:t>
            </a:r>
          </a:p>
          <a:p>
            <a:r>
              <a:rPr lang="en-US" dirty="0" smtClean="0"/>
              <a:t>However bacterial infections are more common in the first 7 days</a:t>
            </a:r>
          </a:p>
          <a:p>
            <a:r>
              <a:rPr lang="en-US" dirty="0" smtClean="0"/>
              <a:t>Organisms are usually from the Skin or Intravenous catheters of recipients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Staphylococcus aureus, Coagulase Negative Staphylococci </a:t>
            </a:r>
            <a:r>
              <a:rPr lang="en-US" dirty="0" smtClean="0"/>
              <a:t>are acquired from the skin and catheters.</a:t>
            </a:r>
          </a:p>
          <a:p>
            <a:r>
              <a:rPr lang="en-US" i="1" dirty="0" smtClean="0"/>
              <a:t>Escherichia coli, Klebsiella pneumoniae and Pseudomonas aeruginosa</a:t>
            </a:r>
            <a:r>
              <a:rPr lang="en-US" dirty="0" smtClean="0"/>
              <a:t> are acquired from the bowel.</a:t>
            </a:r>
          </a:p>
          <a:p>
            <a:r>
              <a:rPr lang="en-US" i="1" dirty="0" err="1" smtClean="0"/>
              <a:t>Nocardia</a:t>
            </a:r>
            <a:r>
              <a:rPr lang="en-US" i="1" dirty="0" smtClean="0"/>
              <a:t> </a:t>
            </a:r>
            <a:r>
              <a:rPr lang="en-US" i="1" dirty="0" err="1" smtClean="0"/>
              <a:t>asteroides</a:t>
            </a:r>
            <a:r>
              <a:rPr lang="en-US" i="1" dirty="0" smtClean="0"/>
              <a:t> </a:t>
            </a:r>
            <a:r>
              <a:rPr lang="en-US" dirty="0" smtClean="0"/>
              <a:t>which is partially acid fast occurs after the first week of transplantation.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Encapsulated bacteria such as </a:t>
            </a:r>
            <a:r>
              <a:rPr lang="en-US" i="1" dirty="0" smtClean="0"/>
              <a:t>Streptococcus pneumoniae </a:t>
            </a:r>
            <a:r>
              <a:rPr lang="en-US" dirty="0" smtClean="0"/>
              <a:t>cause infections in the late post transplantation period i.e. &gt;6 months. </a:t>
            </a:r>
          </a:p>
          <a:p>
            <a:r>
              <a:rPr lang="en-US" dirty="0" smtClean="0"/>
              <a:t>Chemotherapy  and the use of broad spectrum antimicrobial agents place recipients at risk of </a:t>
            </a:r>
            <a:r>
              <a:rPr lang="en-US" i="1" dirty="0" smtClean="0"/>
              <a:t>Clostridium </a:t>
            </a:r>
            <a:r>
              <a:rPr lang="en-US" i="1" dirty="0" err="1" smtClean="0"/>
              <a:t>difficile</a:t>
            </a:r>
            <a:r>
              <a:rPr lang="en-US" i="1" dirty="0" smtClean="0"/>
              <a:t> </a:t>
            </a:r>
            <a:r>
              <a:rPr lang="en-US" dirty="0" smtClean="0"/>
              <a:t>associated diarrhea. </a:t>
            </a:r>
            <a:endParaRPr lang="en-US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Fungal infections tend to occur after the first week post transplantation.</a:t>
            </a:r>
          </a:p>
          <a:p>
            <a:r>
              <a:rPr lang="en-US" dirty="0" smtClean="0"/>
              <a:t>Seen after chemotherapy, steroid and broad spectrum antibiotic administration.</a:t>
            </a:r>
          </a:p>
          <a:p>
            <a:r>
              <a:rPr lang="en-US" dirty="0" err="1" smtClean="0"/>
              <a:t>Granulocytopenia</a:t>
            </a:r>
            <a:r>
              <a:rPr lang="en-US" dirty="0" smtClean="0"/>
              <a:t> predisposes towards </a:t>
            </a:r>
            <a:r>
              <a:rPr lang="en-US" i="1" dirty="0" smtClean="0"/>
              <a:t>Candida</a:t>
            </a:r>
            <a:r>
              <a:rPr lang="en-US" dirty="0" smtClean="0"/>
              <a:t> infections.</a:t>
            </a:r>
          </a:p>
          <a:p>
            <a:r>
              <a:rPr lang="en-US" dirty="0" smtClean="0"/>
              <a:t>The increased use of Fluconazole has also helped to select out Molds such as </a:t>
            </a:r>
            <a:r>
              <a:rPr lang="en-US" i="1" dirty="0" err="1" smtClean="0"/>
              <a:t>Aspergillus</a:t>
            </a:r>
            <a:r>
              <a:rPr lang="en-US" i="1" dirty="0" smtClean="0"/>
              <a:t> spp, </a:t>
            </a:r>
            <a:r>
              <a:rPr lang="en-US" i="1" dirty="0" err="1" smtClean="0"/>
              <a:t>Penicillium</a:t>
            </a:r>
            <a:r>
              <a:rPr lang="en-US" i="1" dirty="0" smtClean="0"/>
              <a:t> </a:t>
            </a:r>
            <a:r>
              <a:rPr lang="en-US" i="1" dirty="0" err="1" smtClean="0"/>
              <a:t>marfennei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err="1" smtClean="0"/>
              <a:t>Scedosporium</a:t>
            </a:r>
            <a:r>
              <a:rPr lang="en-US" i="1" dirty="0" smtClean="0"/>
              <a:t> spp</a:t>
            </a:r>
            <a:endParaRPr lang="en-US" i="1" dirty="0"/>
          </a:p>
        </p:txBody>
      </p:sp>
      <p:pic>
        <p:nvPicPr>
          <p:cNvPr id="4" name="Picture 3" descr="Description: Description: cid:image001.jpg@01CBC845.532EB6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2438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981</Words>
  <Application>Microsoft Office PowerPoint</Application>
  <PresentationFormat>On-screen Show (4:3)</PresentationFormat>
  <Paragraphs>178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INFECTIONS IN HEMOPOEITIC STEM CELL TRANSPLANT RECIPIENTS</vt:lpstr>
      <vt:lpstr>OUTLINE </vt:lpstr>
      <vt:lpstr>INTRODUCTION</vt:lpstr>
      <vt:lpstr>Infectious Agents</vt:lpstr>
      <vt:lpstr>Infectious agents</vt:lpstr>
      <vt:lpstr>Bacterial</vt:lpstr>
      <vt:lpstr>Bacterial</vt:lpstr>
      <vt:lpstr>Bacterial</vt:lpstr>
      <vt:lpstr>Fungi</vt:lpstr>
      <vt:lpstr>Fungi</vt:lpstr>
      <vt:lpstr>Fungi</vt:lpstr>
      <vt:lpstr>Fungi</vt:lpstr>
      <vt:lpstr>Parasites</vt:lpstr>
      <vt:lpstr>Viruses</vt:lpstr>
      <vt:lpstr>Viruses</vt:lpstr>
      <vt:lpstr>Clinical Syndromes</vt:lpstr>
      <vt:lpstr>Clinical Syndromes</vt:lpstr>
      <vt:lpstr>THE ROLE OF PATHCARE</vt:lpstr>
      <vt:lpstr>THE ROLE OF PATHCARE</vt:lpstr>
      <vt:lpstr>THE ROLE OF PATHCARE</vt:lpstr>
      <vt:lpstr>THE ROLE OF PATHCARE</vt:lpstr>
      <vt:lpstr>THE ROLE OF PATHCARE</vt:lpstr>
      <vt:lpstr>THE ROLE OF PATHCARE</vt:lpstr>
      <vt:lpstr>THE ROLE OF PATHCARE</vt:lpstr>
      <vt:lpstr>THE END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INFECTIONS IN HEMOPOEITIC STEM CELL TRANSPLANT RECIPIENTS</dc:title>
  <dc:creator>DrShobo</dc:creator>
  <cp:lastModifiedBy>DrShobo</cp:lastModifiedBy>
  <cp:revision>81</cp:revision>
  <dcterms:created xsi:type="dcterms:W3CDTF">2013-07-15T13:02:27Z</dcterms:created>
  <dcterms:modified xsi:type="dcterms:W3CDTF">2013-07-18T03:57:07Z</dcterms:modified>
</cp:coreProperties>
</file>