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2" r:id="rId3"/>
    <p:sldId id="257" r:id="rId4"/>
    <p:sldId id="260" r:id="rId5"/>
    <p:sldId id="269" r:id="rId6"/>
    <p:sldId id="270" r:id="rId7"/>
    <p:sldId id="271" r:id="rId8"/>
    <p:sldId id="259" r:id="rId9"/>
    <p:sldId id="261" r:id="rId10"/>
    <p:sldId id="263" r:id="rId11"/>
    <p:sldId id="264" r:id="rId12"/>
    <p:sldId id="265" r:id="rId13"/>
    <p:sldId id="268"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A7670F-7FA2-47F9-9D0B-CD021B59007C}" type="doc">
      <dgm:prSet loTypeId="urn:microsoft.com/office/officeart/2005/8/layout/gear1" loCatId="relationship" qsTypeId="urn:microsoft.com/office/officeart/2005/8/quickstyle/3d5" qsCatId="3D" csTypeId="urn:microsoft.com/office/officeart/2005/8/colors/accent1_2" csCatId="accent1" phldr="1"/>
      <dgm:spPr/>
    </dgm:pt>
    <dgm:pt modelId="{AF16C961-EE13-429A-8105-06338B622001}">
      <dgm:prSet phldrT="[Text]" custT="1"/>
      <dgm:spPr/>
      <dgm:t>
        <a:bodyPr/>
        <a:lstStyle/>
        <a:p>
          <a:r>
            <a:rPr lang="en-US" sz="2400" dirty="0" smtClean="0"/>
            <a:t>PROFESSIONAL  QUALITY</a:t>
          </a:r>
          <a:endParaRPr lang="en-US" sz="2400" dirty="0"/>
        </a:p>
      </dgm:t>
    </dgm:pt>
    <dgm:pt modelId="{D76E5CA5-8FBE-43FB-ADB6-453916F0AB43}" type="parTrans" cxnId="{C8E6F5B0-C81B-4813-B64E-05800005FFEE}">
      <dgm:prSet/>
      <dgm:spPr/>
      <dgm:t>
        <a:bodyPr/>
        <a:lstStyle/>
        <a:p>
          <a:endParaRPr lang="en-US"/>
        </a:p>
      </dgm:t>
    </dgm:pt>
    <dgm:pt modelId="{46079A55-D219-4A32-B52D-5B49CA11DD0D}" type="sibTrans" cxnId="{C8E6F5B0-C81B-4813-B64E-05800005FFEE}">
      <dgm:prSet/>
      <dgm:spPr/>
      <dgm:t>
        <a:bodyPr/>
        <a:lstStyle/>
        <a:p>
          <a:endParaRPr lang="en-US"/>
        </a:p>
      </dgm:t>
    </dgm:pt>
    <dgm:pt modelId="{66AA157F-21B1-48DA-A2E3-8BB77E7EC36F}">
      <dgm:prSet phldrT="[Text]" custT="1"/>
      <dgm:spPr/>
      <dgm:t>
        <a:bodyPr/>
        <a:lstStyle/>
        <a:p>
          <a:r>
            <a:rPr lang="en-US" sz="1100" dirty="0" smtClean="0">
              <a:ln>
                <a:solidFill>
                  <a:schemeClr val="tx1"/>
                </a:solidFill>
              </a:ln>
            </a:rPr>
            <a:t>ORGANISATIONAL</a:t>
          </a:r>
          <a:r>
            <a:rPr lang="en-US" sz="2000" dirty="0" smtClean="0"/>
            <a:t> QUALITY</a:t>
          </a:r>
          <a:endParaRPr lang="en-US" sz="2000" dirty="0"/>
        </a:p>
      </dgm:t>
    </dgm:pt>
    <dgm:pt modelId="{ACBF2FB7-5992-406A-9822-C8D5B9CAAD56}" type="parTrans" cxnId="{C2C4AC14-B804-45C6-860B-BF6F23F58F5C}">
      <dgm:prSet/>
      <dgm:spPr/>
      <dgm:t>
        <a:bodyPr/>
        <a:lstStyle/>
        <a:p>
          <a:endParaRPr lang="en-US"/>
        </a:p>
      </dgm:t>
    </dgm:pt>
    <dgm:pt modelId="{D3BD0123-90B7-4EAC-B71F-6779B51CCED5}" type="sibTrans" cxnId="{C2C4AC14-B804-45C6-860B-BF6F23F58F5C}">
      <dgm:prSet/>
      <dgm:spPr/>
      <dgm:t>
        <a:bodyPr/>
        <a:lstStyle/>
        <a:p>
          <a:endParaRPr lang="en-US"/>
        </a:p>
      </dgm:t>
    </dgm:pt>
    <dgm:pt modelId="{3C67D52F-6917-47C9-A32F-C7494DFC6BA9}">
      <dgm:prSet phldrT="[Text]"/>
      <dgm:spPr/>
      <dgm:t>
        <a:bodyPr/>
        <a:lstStyle/>
        <a:p>
          <a:r>
            <a:rPr lang="en-US" dirty="0" smtClean="0"/>
            <a:t>PRODUCT</a:t>
          </a:r>
        </a:p>
        <a:p>
          <a:r>
            <a:rPr lang="en-US" dirty="0" smtClean="0"/>
            <a:t>QUALITY</a:t>
          </a:r>
          <a:endParaRPr lang="en-US" dirty="0"/>
        </a:p>
      </dgm:t>
    </dgm:pt>
    <dgm:pt modelId="{0EF7CA2E-2FA5-4C3E-98CF-8A7D5E1A1452}" type="sibTrans" cxnId="{06C1F9A0-25C0-4DF3-A823-EF0A4CA22B94}">
      <dgm:prSet/>
      <dgm:spPr/>
      <dgm:t>
        <a:bodyPr/>
        <a:lstStyle/>
        <a:p>
          <a:endParaRPr lang="en-US"/>
        </a:p>
      </dgm:t>
    </dgm:pt>
    <dgm:pt modelId="{A199633C-359E-40D3-B652-B8325E8D8A83}" type="parTrans" cxnId="{06C1F9A0-25C0-4DF3-A823-EF0A4CA22B94}">
      <dgm:prSet/>
      <dgm:spPr/>
      <dgm:t>
        <a:bodyPr/>
        <a:lstStyle/>
        <a:p>
          <a:endParaRPr lang="en-US"/>
        </a:p>
      </dgm:t>
    </dgm:pt>
    <dgm:pt modelId="{CE007ABD-7E25-40CD-A48A-809249DCC8D2}" type="pres">
      <dgm:prSet presAssocID="{B6A7670F-7FA2-47F9-9D0B-CD021B59007C}" presName="composite" presStyleCnt="0">
        <dgm:presLayoutVars>
          <dgm:chMax val="3"/>
          <dgm:animLvl val="lvl"/>
          <dgm:resizeHandles val="exact"/>
        </dgm:presLayoutVars>
      </dgm:prSet>
      <dgm:spPr/>
    </dgm:pt>
    <dgm:pt modelId="{FEB276B6-4114-41A7-86BB-0B63C4F5F447}" type="pres">
      <dgm:prSet presAssocID="{AF16C961-EE13-429A-8105-06338B622001}" presName="gear1" presStyleLbl="node1" presStyleIdx="0" presStyleCnt="3" custScaleX="106475">
        <dgm:presLayoutVars>
          <dgm:chMax val="1"/>
          <dgm:bulletEnabled val="1"/>
        </dgm:presLayoutVars>
      </dgm:prSet>
      <dgm:spPr/>
      <dgm:t>
        <a:bodyPr/>
        <a:lstStyle/>
        <a:p>
          <a:endParaRPr lang="en-US"/>
        </a:p>
      </dgm:t>
    </dgm:pt>
    <dgm:pt modelId="{66B668A9-0848-4B19-918A-B9EBB9B944C4}" type="pres">
      <dgm:prSet presAssocID="{AF16C961-EE13-429A-8105-06338B622001}" presName="gear1srcNode" presStyleLbl="node1" presStyleIdx="0" presStyleCnt="3"/>
      <dgm:spPr/>
      <dgm:t>
        <a:bodyPr/>
        <a:lstStyle/>
        <a:p>
          <a:endParaRPr lang="en-US"/>
        </a:p>
      </dgm:t>
    </dgm:pt>
    <dgm:pt modelId="{90268331-D073-4CAA-8496-0253C4447955}" type="pres">
      <dgm:prSet presAssocID="{AF16C961-EE13-429A-8105-06338B622001}" presName="gear1dstNode" presStyleLbl="node1" presStyleIdx="0" presStyleCnt="3"/>
      <dgm:spPr/>
      <dgm:t>
        <a:bodyPr/>
        <a:lstStyle/>
        <a:p>
          <a:endParaRPr lang="en-US"/>
        </a:p>
      </dgm:t>
    </dgm:pt>
    <dgm:pt modelId="{E122DE78-C064-4D16-9251-480DB186967E}" type="pres">
      <dgm:prSet presAssocID="{66AA157F-21B1-48DA-A2E3-8BB77E7EC36F}" presName="gear2" presStyleLbl="node1" presStyleIdx="1" presStyleCnt="3">
        <dgm:presLayoutVars>
          <dgm:chMax val="1"/>
          <dgm:bulletEnabled val="1"/>
        </dgm:presLayoutVars>
      </dgm:prSet>
      <dgm:spPr/>
      <dgm:t>
        <a:bodyPr/>
        <a:lstStyle/>
        <a:p>
          <a:endParaRPr lang="en-US"/>
        </a:p>
      </dgm:t>
    </dgm:pt>
    <dgm:pt modelId="{49E6263B-7A76-4ADA-9A0C-1C3F17A43FEB}" type="pres">
      <dgm:prSet presAssocID="{66AA157F-21B1-48DA-A2E3-8BB77E7EC36F}" presName="gear2srcNode" presStyleLbl="node1" presStyleIdx="1" presStyleCnt="3"/>
      <dgm:spPr/>
      <dgm:t>
        <a:bodyPr/>
        <a:lstStyle/>
        <a:p>
          <a:endParaRPr lang="en-US"/>
        </a:p>
      </dgm:t>
    </dgm:pt>
    <dgm:pt modelId="{BDD13FEC-DF96-45C9-9156-182955CDAB4C}" type="pres">
      <dgm:prSet presAssocID="{66AA157F-21B1-48DA-A2E3-8BB77E7EC36F}" presName="gear2dstNode" presStyleLbl="node1" presStyleIdx="1" presStyleCnt="3"/>
      <dgm:spPr/>
      <dgm:t>
        <a:bodyPr/>
        <a:lstStyle/>
        <a:p>
          <a:endParaRPr lang="en-US"/>
        </a:p>
      </dgm:t>
    </dgm:pt>
    <dgm:pt modelId="{34B025EF-97C4-4BBB-8FE8-9BF41D1896F7}" type="pres">
      <dgm:prSet presAssocID="{3C67D52F-6917-47C9-A32F-C7494DFC6BA9}" presName="gear3" presStyleLbl="node1" presStyleIdx="2" presStyleCnt="3"/>
      <dgm:spPr/>
      <dgm:t>
        <a:bodyPr/>
        <a:lstStyle/>
        <a:p>
          <a:endParaRPr lang="en-US"/>
        </a:p>
      </dgm:t>
    </dgm:pt>
    <dgm:pt modelId="{3D75E136-8CEF-4E3E-B087-AB92B95B1AB6}" type="pres">
      <dgm:prSet presAssocID="{3C67D52F-6917-47C9-A32F-C7494DFC6BA9}" presName="gear3tx" presStyleLbl="node1" presStyleIdx="2" presStyleCnt="3">
        <dgm:presLayoutVars>
          <dgm:chMax val="1"/>
          <dgm:bulletEnabled val="1"/>
        </dgm:presLayoutVars>
      </dgm:prSet>
      <dgm:spPr/>
      <dgm:t>
        <a:bodyPr/>
        <a:lstStyle/>
        <a:p>
          <a:endParaRPr lang="en-US"/>
        </a:p>
      </dgm:t>
    </dgm:pt>
    <dgm:pt modelId="{C3C91FA9-8F59-48CE-BE3F-A0A83D5D4F44}" type="pres">
      <dgm:prSet presAssocID="{3C67D52F-6917-47C9-A32F-C7494DFC6BA9}" presName="gear3srcNode" presStyleLbl="node1" presStyleIdx="2" presStyleCnt="3"/>
      <dgm:spPr/>
      <dgm:t>
        <a:bodyPr/>
        <a:lstStyle/>
        <a:p>
          <a:endParaRPr lang="en-US"/>
        </a:p>
      </dgm:t>
    </dgm:pt>
    <dgm:pt modelId="{21EE164B-73A7-4D7F-B89E-27071E460A28}" type="pres">
      <dgm:prSet presAssocID="{3C67D52F-6917-47C9-A32F-C7494DFC6BA9}" presName="gear3dstNode" presStyleLbl="node1" presStyleIdx="2" presStyleCnt="3"/>
      <dgm:spPr/>
      <dgm:t>
        <a:bodyPr/>
        <a:lstStyle/>
        <a:p>
          <a:endParaRPr lang="en-US"/>
        </a:p>
      </dgm:t>
    </dgm:pt>
    <dgm:pt modelId="{51AC67E1-E688-40A4-B7F4-49894C71BDCE}" type="pres">
      <dgm:prSet presAssocID="{46079A55-D219-4A32-B52D-5B49CA11DD0D}" presName="connector1" presStyleLbl="sibTrans2D1" presStyleIdx="0" presStyleCnt="3"/>
      <dgm:spPr/>
      <dgm:t>
        <a:bodyPr/>
        <a:lstStyle/>
        <a:p>
          <a:endParaRPr lang="en-US"/>
        </a:p>
      </dgm:t>
    </dgm:pt>
    <dgm:pt modelId="{55385035-FE09-4EAD-8395-6DB1A8CB947C}" type="pres">
      <dgm:prSet presAssocID="{D3BD0123-90B7-4EAC-B71F-6779B51CCED5}" presName="connector2" presStyleLbl="sibTrans2D1" presStyleIdx="1" presStyleCnt="3"/>
      <dgm:spPr/>
      <dgm:t>
        <a:bodyPr/>
        <a:lstStyle/>
        <a:p>
          <a:endParaRPr lang="en-US"/>
        </a:p>
      </dgm:t>
    </dgm:pt>
    <dgm:pt modelId="{A44C4874-F6DD-4C7D-ABA0-27CB1636DC2C}" type="pres">
      <dgm:prSet presAssocID="{0EF7CA2E-2FA5-4C3E-98CF-8A7D5E1A1452}" presName="connector3" presStyleLbl="sibTrans2D1" presStyleIdx="2" presStyleCnt="3"/>
      <dgm:spPr/>
      <dgm:t>
        <a:bodyPr/>
        <a:lstStyle/>
        <a:p>
          <a:endParaRPr lang="en-US"/>
        </a:p>
      </dgm:t>
    </dgm:pt>
  </dgm:ptLst>
  <dgm:cxnLst>
    <dgm:cxn modelId="{C8E6F5B0-C81B-4813-B64E-05800005FFEE}" srcId="{B6A7670F-7FA2-47F9-9D0B-CD021B59007C}" destId="{AF16C961-EE13-429A-8105-06338B622001}" srcOrd="0" destOrd="0" parTransId="{D76E5CA5-8FBE-43FB-ADB6-453916F0AB43}" sibTransId="{46079A55-D219-4A32-B52D-5B49CA11DD0D}"/>
    <dgm:cxn modelId="{F5FEB82D-8BC9-46A0-8027-40AB196ED5D4}" type="presOf" srcId="{0EF7CA2E-2FA5-4C3E-98CF-8A7D5E1A1452}" destId="{A44C4874-F6DD-4C7D-ABA0-27CB1636DC2C}" srcOrd="0" destOrd="0" presId="urn:microsoft.com/office/officeart/2005/8/layout/gear1"/>
    <dgm:cxn modelId="{C8524ACE-C622-4A6E-B9D1-8B0C512A92B0}" type="presOf" srcId="{66AA157F-21B1-48DA-A2E3-8BB77E7EC36F}" destId="{E122DE78-C064-4D16-9251-480DB186967E}" srcOrd="0" destOrd="0" presId="urn:microsoft.com/office/officeart/2005/8/layout/gear1"/>
    <dgm:cxn modelId="{10C993EF-E6EE-47C6-A9E2-61FEE8BEA991}" type="presOf" srcId="{66AA157F-21B1-48DA-A2E3-8BB77E7EC36F}" destId="{BDD13FEC-DF96-45C9-9156-182955CDAB4C}" srcOrd="2" destOrd="0" presId="urn:microsoft.com/office/officeart/2005/8/layout/gear1"/>
    <dgm:cxn modelId="{C2C4AC14-B804-45C6-860B-BF6F23F58F5C}" srcId="{B6A7670F-7FA2-47F9-9D0B-CD021B59007C}" destId="{66AA157F-21B1-48DA-A2E3-8BB77E7EC36F}" srcOrd="1" destOrd="0" parTransId="{ACBF2FB7-5992-406A-9822-C8D5B9CAAD56}" sibTransId="{D3BD0123-90B7-4EAC-B71F-6779B51CCED5}"/>
    <dgm:cxn modelId="{71D73C04-D77B-48BA-BB10-427EE618B2C5}" type="presOf" srcId="{AF16C961-EE13-429A-8105-06338B622001}" destId="{90268331-D073-4CAA-8496-0253C4447955}" srcOrd="2" destOrd="0" presId="urn:microsoft.com/office/officeart/2005/8/layout/gear1"/>
    <dgm:cxn modelId="{B1B2639F-3AD2-456B-8E43-9BDC859F0DAF}" type="presOf" srcId="{3C67D52F-6917-47C9-A32F-C7494DFC6BA9}" destId="{C3C91FA9-8F59-48CE-BE3F-A0A83D5D4F44}" srcOrd="2" destOrd="0" presId="urn:microsoft.com/office/officeart/2005/8/layout/gear1"/>
    <dgm:cxn modelId="{DF2DAFED-9035-4E6D-BDE1-4D22B2437F94}" type="presOf" srcId="{3C67D52F-6917-47C9-A32F-C7494DFC6BA9}" destId="{3D75E136-8CEF-4E3E-B087-AB92B95B1AB6}" srcOrd="1" destOrd="0" presId="urn:microsoft.com/office/officeart/2005/8/layout/gear1"/>
    <dgm:cxn modelId="{884FAA81-8C39-4193-9240-E8D43A2854A3}" type="presOf" srcId="{3C67D52F-6917-47C9-A32F-C7494DFC6BA9}" destId="{21EE164B-73A7-4D7F-B89E-27071E460A28}" srcOrd="3" destOrd="0" presId="urn:microsoft.com/office/officeart/2005/8/layout/gear1"/>
    <dgm:cxn modelId="{B2ECCE32-0CEA-4E2F-972C-E6CA09852BB4}" type="presOf" srcId="{66AA157F-21B1-48DA-A2E3-8BB77E7EC36F}" destId="{49E6263B-7A76-4ADA-9A0C-1C3F17A43FEB}" srcOrd="1" destOrd="0" presId="urn:microsoft.com/office/officeart/2005/8/layout/gear1"/>
    <dgm:cxn modelId="{26F4526E-8B42-421D-891E-FEF79F96F414}" type="presOf" srcId="{AF16C961-EE13-429A-8105-06338B622001}" destId="{FEB276B6-4114-41A7-86BB-0B63C4F5F447}" srcOrd="0" destOrd="0" presId="urn:microsoft.com/office/officeart/2005/8/layout/gear1"/>
    <dgm:cxn modelId="{E75B0FA0-8049-4225-B297-0082B63CCAD3}" type="presOf" srcId="{3C67D52F-6917-47C9-A32F-C7494DFC6BA9}" destId="{34B025EF-97C4-4BBB-8FE8-9BF41D1896F7}" srcOrd="0" destOrd="0" presId="urn:microsoft.com/office/officeart/2005/8/layout/gear1"/>
    <dgm:cxn modelId="{06C1F9A0-25C0-4DF3-A823-EF0A4CA22B94}" srcId="{B6A7670F-7FA2-47F9-9D0B-CD021B59007C}" destId="{3C67D52F-6917-47C9-A32F-C7494DFC6BA9}" srcOrd="2" destOrd="0" parTransId="{A199633C-359E-40D3-B652-B8325E8D8A83}" sibTransId="{0EF7CA2E-2FA5-4C3E-98CF-8A7D5E1A1452}"/>
    <dgm:cxn modelId="{C0501021-5253-43AE-89F8-DA19DE55F149}" type="presOf" srcId="{D3BD0123-90B7-4EAC-B71F-6779B51CCED5}" destId="{55385035-FE09-4EAD-8395-6DB1A8CB947C}" srcOrd="0" destOrd="0" presId="urn:microsoft.com/office/officeart/2005/8/layout/gear1"/>
    <dgm:cxn modelId="{3B710407-39FC-41E6-8AD1-1538041A19DF}" type="presOf" srcId="{46079A55-D219-4A32-B52D-5B49CA11DD0D}" destId="{51AC67E1-E688-40A4-B7F4-49894C71BDCE}" srcOrd="0" destOrd="0" presId="urn:microsoft.com/office/officeart/2005/8/layout/gear1"/>
    <dgm:cxn modelId="{672B2D72-DD7F-4E82-9877-A6E8B25F6AFE}" type="presOf" srcId="{B6A7670F-7FA2-47F9-9D0B-CD021B59007C}" destId="{CE007ABD-7E25-40CD-A48A-809249DCC8D2}" srcOrd="0" destOrd="0" presId="urn:microsoft.com/office/officeart/2005/8/layout/gear1"/>
    <dgm:cxn modelId="{5D104213-04BC-427E-B09A-82FA86BDBBF4}" type="presOf" srcId="{AF16C961-EE13-429A-8105-06338B622001}" destId="{66B668A9-0848-4B19-918A-B9EBB9B944C4}" srcOrd="1" destOrd="0" presId="urn:microsoft.com/office/officeart/2005/8/layout/gear1"/>
    <dgm:cxn modelId="{3AC96177-8218-470A-9A23-0B87DD8FD353}" type="presParOf" srcId="{CE007ABD-7E25-40CD-A48A-809249DCC8D2}" destId="{FEB276B6-4114-41A7-86BB-0B63C4F5F447}" srcOrd="0" destOrd="0" presId="urn:microsoft.com/office/officeart/2005/8/layout/gear1"/>
    <dgm:cxn modelId="{B6E76720-9DF8-4B1D-A01B-64EC6A143136}" type="presParOf" srcId="{CE007ABD-7E25-40CD-A48A-809249DCC8D2}" destId="{66B668A9-0848-4B19-918A-B9EBB9B944C4}" srcOrd="1" destOrd="0" presId="urn:microsoft.com/office/officeart/2005/8/layout/gear1"/>
    <dgm:cxn modelId="{A9FD1FE1-9494-4D51-B1A8-86CFB0BB7A62}" type="presParOf" srcId="{CE007ABD-7E25-40CD-A48A-809249DCC8D2}" destId="{90268331-D073-4CAA-8496-0253C4447955}" srcOrd="2" destOrd="0" presId="urn:microsoft.com/office/officeart/2005/8/layout/gear1"/>
    <dgm:cxn modelId="{ACB5C73B-9C3B-4DAD-BD23-DE9227AAE07A}" type="presParOf" srcId="{CE007ABD-7E25-40CD-A48A-809249DCC8D2}" destId="{E122DE78-C064-4D16-9251-480DB186967E}" srcOrd="3" destOrd="0" presId="urn:microsoft.com/office/officeart/2005/8/layout/gear1"/>
    <dgm:cxn modelId="{B1AE656C-9455-4C6F-BF2C-A4E0F0F432A8}" type="presParOf" srcId="{CE007ABD-7E25-40CD-A48A-809249DCC8D2}" destId="{49E6263B-7A76-4ADA-9A0C-1C3F17A43FEB}" srcOrd="4" destOrd="0" presId="urn:microsoft.com/office/officeart/2005/8/layout/gear1"/>
    <dgm:cxn modelId="{D8654C66-9602-4F5D-A7B5-1C3CF107B008}" type="presParOf" srcId="{CE007ABD-7E25-40CD-A48A-809249DCC8D2}" destId="{BDD13FEC-DF96-45C9-9156-182955CDAB4C}" srcOrd="5" destOrd="0" presId="urn:microsoft.com/office/officeart/2005/8/layout/gear1"/>
    <dgm:cxn modelId="{80F95430-9ED8-446F-9026-FC22B7DBFDE0}" type="presParOf" srcId="{CE007ABD-7E25-40CD-A48A-809249DCC8D2}" destId="{34B025EF-97C4-4BBB-8FE8-9BF41D1896F7}" srcOrd="6" destOrd="0" presId="urn:microsoft.com/office/officeart/2005/8/layout/gear1"/>
    <dgm:cxn modelId="{C9DF8C92-6225-46C8-AEB7-11CCC594BFB2}" type="presParOf" srcId="{CE007ABD-7E25-40CD-A48A-809249DCC8D2}" destId="{3D75E136-8CEF-4E3E-B087-AB92B95B1AB6}" srcOrd="7" destOrd="0" presId="urn:microsoft.com/office/officeart/2005/8/layout/gear1"/>
    <dgm:cxn modelId="{DA7708B7-AB51-4803-A03B-655AE8AEEC77}" type="presParOf" srcId="{CE007ABD-7E25-40CD-A48A-809249DCC8D2}" destId="{C3C91FA9-8F59-48CE-BE3F-A0A83D5D4F44}" srcOrd="8" destOrd="0" presId="urn:microsoft.com/office/officeart/2005/8/layout/gear1"/>
    <dgm:cxn modelId="{3BC06646-4BAA-4E7D-B087-FF6CC8717A03}" type="presParOf" srcId="{CE007ABD-7E25-40CD-A48A-809249DCC8D2}" destId="{21EE164B-73A7-4D7F-B89E-27071E460A28}" srcOrd="9" destOrd="0" presId="urn:microsoft.com/office/officeart/2005/8/layout/gear1"/>
    <dgm:cxn modelId="{D82361E8-CE13-4C6A-8B84-308E83A66BAD}" type="presParOf" srcId="{CE007ABD-7E25-40CD-A48A-809249DCC8D2}" destId="{51AC67E1-E688-40A4-B7F4-49894C71BDCE}" srcOrd="10" destOrd="0" presId="urn:microsoft.com/office/officeart/2005/8/layout/gear1"/>
    <dgm:cxn modelId="{441C5B59-EF4B-49AB-94C3-208F588229A4}" type="presParOf" srcId="{CE007ABD-7E25-40CD-A48A-809249DCC8D2}" destId="{55385035-FE09-4EAD-8395-6DB1A8CB947C}" srcOrd="11" destOrd="0" presId="urn:microsoft.com/office/officeart/2005/8/layout/gear1"/>
    <dgm:cxn modelId="{8D521361-CB39-46B5-B869-D52FC44746BD}" type="presParOf" srcId="{CE007ABD-7E25-40CD-A48A-809249DCC8D2}" destId="{A44C4874-F6DD-4C7D-ABA0-27CB1636DC2C}" srcOrd="12" destOrd="0" presId="urn:microsoft.com/office/officeart/2005/8/layout/gear1"/>
  </dgm:cxnLst>
  <dgm:bg/>
  <dgm:whole/>
</dgm:dataModel>
</file>

<file path=ppt/diagrams/data2.xml><?xml version="1.0" encoding="utf-8"?>
<dgm:dataModel xmlns:dgm="http://schemas.openxmlformats.org/drawingml/2006/diagram" xmlns:a="http://schemas.openxmlformats.org/drawingml/2006/main">
  <dgm:ptLst>
    <dgm:pt modelId="{E0B5ECF5-48B7-4431-A6BF-C05E08D6CE98}"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US"/>
        </a:p>
      </dgm:t>
    </dgm:pt>
    <dgm:pt modelId="{6EF9258C-61C6-4DA6-9584-C87FED1ED1DD}">
      <dgm:prSet phldrT="[Text]" custT="1"/>
      <dgm:spPr/>
      <dgm:t>
        <a:bodyPr/>
        <a:lstStyle/>
        <a:p>
          <a:r>
            <a:rPr lang="en-US" sz="1800" dirty="0" smtClean="0"/>
            <a:t>QUALITY MANAGEMENT SYSTEM</a:t>
          </a:r>
          <a:endParaRPr lang="en-US" sz="1800" dirty="0"/>
        </a:p>
      </dgm:t>
    </dgm:pt>
    <dgm:pt modelId="{98E07360-90BA-4E70-A742-078B7C4FC193}" type="parTrans" cxnId="{5B5A31AC-66B0-496F-9373-8B105EC12F3F}">
      <dgm:prSet/>
      <dgm:spPr/>
      <dgm:t>
        <a:bodyPr/>
        <a:lstStyle/>
        <a:p>
          <a:endParaRPr lang="en-US"/>
        </a:p>
      </dgm:t>
    </dgm:pt>
    <dgm:pt modelId="{BBCD44DF-C6B1-4A6C-A906-6133F03B4B89}" type="sibTrans" cxnId="{5B5A31AC-66B0-496F-9373-8B105EC12F3F}">
      <dgm:prSet/>
      <dgm:spPr/>
      <dgm:t>
        <a:bodyPr/>
        <a:lstStyle/>
        <a:p>
          <a:endParaRPr lang="en-US"/>
        </a:p>
      </dgm:t>
    </dgm:pt>
    <dgm:pt modelId="{44A90154-7ECD-4299-B69C-8A252FF7667A}">
      <dgm:prSet phldrT="[Text]"/>
      <dgm:spPr/>
      <dgm:t>
        <a:bodyPr/>
        <a:lstStyle/>
        <a:p>
          <a:r>
            <a:rPr lang="en-US"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PLAN</a:t>
          </a:r>
          <a:endParaRPr lang="en-US"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dgm:t>
    </dgm:pt>
    <dgm:pt modelId="{30938846-FC8E-4DDE-B6E9-B7C508B89A4D}" type="parTrans" cxnId="{AE377870-FEFB-4FE2-A0DC-96EA6B5EF8BD}">
      <dgm:prSet/>
      <dgm:spPr/>
      <dgm:t>
        <a:bodyPr/>
        <a:lstStyle/>
        <a:p>
          <a:endParaRPr lang="en-US"/>
        </a:p>
      </dgm:t>
    </dgm:pt>
    <dgm:pt modelId="{3324C4E6-8B1F-4F8F-974F-75165A2FE0D6}" type="sibTrans" cxnId="{AE377870-FEFB-4FE2-A0DC-96EA6B5EF8BD}">
      <dgm:prSet/>
      <dgm:spPr/>
      <dgm:t>
        <a:bodyPr/>
        <a:lstStyle/>
        <a:p>
          <a:endParaRPr lang="en-US"/>
        </a:p>
      </dgm:t>
    </dgm:pt>
    <dgm:pt modelId="{F5B335BC-3D98-493D-A8F6-14E27E6C512B}">
      <dgm:prSet phldrT="[Text]"/>
      <dgm:spPr/>
      <dgm:t>
        <a:bodyPr/>
        <a:lstStyle/>
        <a:p>
          <a:r>
            <a:rPr lang="en-US"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DO</a:t>
          </a:r>
          <a:endParaRPr lang="en-US"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dgm:t>
    </dgm:pt>
    <dgm:pt modelId="{07C3C7F0-AB75-4AF1-9E11-B2315C41A611}" type="parTrans" cxnId="{19CA2D37-23CD-4BFB-9E4D-50A51548F426}">
      <dgm:prSet/>
      <dgm:spPr/>
      <dgm:t>
        <a:bodyPr/>
        <a:lstStyle/>
        <a:p>
          <a:endParaRPr lang="en-US"/>
        </a:p>
      </dgm:t>
    </dgm:pt>
    <dgm:pt modelId="{6924899D-A243-4590-8018-705CF5D66B03}" type="sibTrans" cxnId="{19CA2D37-23CD-4BFB-9E4D-50A51548F426}">
      <dgm:prSet/>
      <dgm:spPr/>
      <dgm:t>
        <a:bodyPr/>
        <a:lstStyle/>
        <a:p>
          <a:endParaRPr lang="en-US"/>
        </a:p>
      </dgm:t>
    </dgm:pt>
    <dgm:pt modelId="{AA8A6415-8909-4AAA-A2C9-E55304CB88C7}">
      <dgm:prSet phldrT="[Text]"/>
      <dgm:spPr/>
      <dgm:t>
        <a:bodyPr/>
        <a:lstStyle/>
        <a:p>
          <a:r>
            <a:rPr lang="en-US"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CHECK</a:t>
          </a:r>
          <a:endParaRPr lang="en-US"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dgm:t>
    </dgm:pt>
    <dgm:pt modelId="{628383C7-1CF9-4A1C-9A98-9FFFC278D8BD}" type="parTrans" cxnId="{CDE5131F-BFEC-427F-B512-72FAAE76A298}">
      <dgm:prSet/>
      <dgm:spPr/>
      <dgm:t>
        <a:bodyPr/>
        <a:lstStyle/>
        <a:p>
          <a:endParaRPr lang="en-US"/>
        </a:p>
      </dgm:t>
    </dgm:pt>
    <dgm:pt modelId="{9F900C64-CDE7-40FE-BEE8-2BC9F9E3D44E}" type="sibTrans" cxnId="{CDE5131F-BFEC-427F-B512-72FAAE76A298}">
      <dgm:prSet/>
      <dgm:spPr/>
      <dgm:t>
        <a:bodyPr/>
        <a:lstStyle/>
        <a:p>
          <a:endParaRPr lang="en-US"/>
        </a:p>
      </dgm:t>
    </dgm:pt>
    <dgm:pt modelId="{83CADEA2-CD8F-4C03-AF41-377D8F905DFE}">
      <dgm:prSet phldrT="[Text]" custT="1"/>
      <dgm:spPr/>
      <dgm:t>
        <a:bodyPr/>
        <a:lstStyle/>
        <a:p>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ACT</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dgm:t>
    </dgm:pt>
    <dgm:pt modelId="{6F57099B-256D-407F-AF51-1C70BEF02604}" type="parTrans" cxnId="{4B1D1F95-3FE9-4E32-B9E4-33664474E7D0}">
      <dgm:prSet/>
      <dgm:spPr/>
      <dgm:t>
        <a:bodyPr/>
        <a:lstStyle/>
        <a:p>
          <a:endParaRPr lang="en-US"/>
        </a:p>
      </dgm:t>
    </dgm:pt>
    <dgm:pt modelId="{41944237-791E-4375-84D9-F1E1F42BB287}" type="sibTrans" cxnId="{4B1D1F95-3FE9-4E32-B9E4-33664474E7D0}">
      <dgm:prSet/>
      <dgm:spPr/>
      <dgm:t>
        <a:bodyPr/>
        <a:lstStyle/>
        <a:p>
          <a:endParaRPr lang="en-US"/>
        </a:p>
      </dgm:t>
    </dgm:pt>
    <dgm:pt modelId="{AE2628E9-ACE4-437B-B161-14E20CF7A8CB}" type="pres">
      <dgm:prSet presAssocID="{E0B5ECF5-48B7-4431-A6BF-C05E08D6CE98}" presName="Name0" presStyleCnt="0">
        <dgm:presLayoutVars>
          <dgm:chMax val="1"/>
          <dgm:dir/>
          <dgm:animLvl val="ctr"/>
          <dgm:resizeHandles val="exact"/>
        </dgm:presLayoutVars>
      </dgm:prSet>
      <dgm:spPr/>
      <dgm:t>
        <a:bodyPr/>
        <a:lstStyle/>
        <a:p>
          <a:endParaRPr lang="en-US"/>
        </a:p>
      </dgm:t>
    </dgm:pt>
    <dgm:pt modelId="{F8FC1430-AE7A-472A-8689-3B46E111CFDD}" type="pres">
      <dgm:prSet presAssocID="{6EF9258C-61C6-4DA6-9584-C87FED1ED1DD}" presName="centerShape" presStyleLbl="node0" presStyleIdx="0" presStyleCnt="1"/>
      <dgm:spPr/>
      <dgm:t>
        <a:bodyPr/>
        <a:lstStyle/>
        <a:p>
          <a:endParaRPr lang="en-US"/>
        </a:p>
      </dgm:t>
    </dgm:pt>
    <dgm:pt modelId="{3097AFA2-7FC2-46AB-BCF1-C232FAE6B31A}" type="pres">
      <dgm:prSet presAssocID="{44A90154-7ECD-4299-B69C-8A252FF7667A}" presName="node" presStyleLbl="node1" presStyleIdx="0" presStyleCnt="4">
        <dgm:presLayoutVars>
          <dgm:bulletEnabled val="1"/>
        </dgm:presLayoutVars>
      </dgm:prSet>
      <dgm:spPr/>
      <dgm:t>
        <a:bodyPr/>
        <a:lstStyle/>
        <a:p>
          <a:endParaRPr lang="en-US"/>
        </a:p>
      </dgm:t>
    </dgm:pt>
    <dgm:pt modelId="{82324054-5463-4239-9855-144229BB712F}" type="pres">
      <dgm:prSet presAssocID="{44A90154-7ECD-4299-B69C-8A252FF7667A}" presName="dummy" presStyleCnt="0"/>
      <dgm:spPr/>
    </dgm:pt>
    <dgm:pt modelId="{3F2E91F5-F559-4019-BBA1-16F1B8A4B353}" type="pres">
      <dgm:prSet presAssocID="{3324C4E6-8B1F-4F8F-974F-75165A2FE0D6}" presName="sibTrans" presStyleLbl="sibTrans2D1" presStyleIdx="0" presStyleCnt="4"/>
      <dgm:spPr/>
      <dgm:t>
        <a:bodyPr/>
        <a:lstStyle/>
        <a:p>
          <a:endParaRPr lang="en-US"/>
        </a:p>
      </dgm:t>
    </dgm:pt>
    <dgm:pt modelId="{09C4F834-526C-45C8-BDCA-A01B49B28252}" type="pres">
      <dgm:prSet presAssocID="{F5B335BC-3D98-493D-A8F6-14E27E6C512B}" presName="node" presStyleLbl="node1" presStyleIdx="1" presStyleCnt="4">
        <dgm:presLayoutVars>
          <dgm:bulletEnabled val="1"/>
        </dgm:presLayoutVars>
      </dgm:prSet>
      <dgm:spPr/>
      <dgm:t>
        <a:bodyPr/>
        <a:lstStyle/>
        <a:p>
          <a:endParaRPr lang="en-US"/>
        </a:p>
      </dgm:t>
    </dgm:pt>
    <dgm:pt modelId="{242D0380-EB50-4B3B-923D-9065CF9659E4}" type="pres">
      <dgm:prSet presAssocID="{F5B335BC-3D98-493D-A8F6-14E27E6C512B}" presName="dummy" presStyleCnt="0"/>
      <dgm:spPr/>
    </dgm:pt>
    <dgm:pt modelId="{0CE19622-4564-40E1-A272-FAC2D04D9062}" type="pres">
      <dgm:prSet presAssocID="{6924899D-A243-4590-8018-705CF5D66B03}" presName="sibTrans" presStyleLbl="sibTrans2D1" presStyleIdx="1" presStyleCnt="4"/>
      <dgm:spPr/>
      <dgm:t>
        <a:bodyPr/>
        <a:lstStyle/>
        <a:p>
          <a:endParaRPr lang="en-US"/>
        </a:p>
      </dgm:t>
    </dgm:pt>
    <dgm:pt modelId="{CFB893C3-3BA8-4971-A0DE-351A8C96A971}" type="pres">
      <dgm:prSet presAssocID="{AA8A6415-8909-4AAA-A2C9-E55304CB88C7}" presName="node" presStyleLbl="node1" presStyleIdx="2" presStyleCnt="4">
        <dgm:presLayoutVars>
          <dgm:bulletEnabled val="1"/>
        </dgm:presLayoutVars>
      </dgm:prSet>
      <dgm:spPr/>
      <dgm:t>
        <a:bodyPr/>
        <a:lstStyle/>
        <a:p>
          <a:endParaRPr lang="en-US"/>
        </a:p>
      </dgm:t>
    </dgm:pt>
    <dgm:pt modelId="{FD83E11C-5D8D-4E0A-86A0-64268E1B7903}" type="pres">
      <dgm:prSet presAssocID="{AA8A6415-8909-4AAA-A2C9-E55304CB88C7}" presName="dummy" presStyleCnt="0"/>
      <dgm:spPr/>
    </dgm:pt>
    <dgm:pt modelId="{B651B74E-FA56-4E4C-9EBF-E2E581DA1F69}" type="pres">
      <dgm:prSet presAssocID="{9F900C64-CDE7-40FE-BEE8-2BC9F9E3D44E}" presName="sibTrans" presStyleLbl="sibTrans2D1" presStyleIdx="2" presStyleCnt="4"/>
      <dgm:spPr/>
      <dgm:t>
        <a:bodyPr/>
        <a:lstStyle/>
        <a:p>
          <a:endParaRPr lang="en-US"/>
        </a:p>
      </dgm:t>
    </dgm:pt>
    <dgm:pt modelId="{C1AB75EA-C7FC-413F-92AD-F8865D816CB5}" type="pres">
      <dgm:prSet presAssocID="{83CADEA2-CD8F-4C03-AF41-377D8F905DFE}" presName="node" presStyleLbl="node1" presStyleIdx="3" presStyleCnt="4">
        <dgm:presLayoutVars>
          <dgm:bulletEnabled val="1"/>
        </dgm:presLayoutVars>
      </dgm:prSet>
      <dgm:spPr/>
      <dgm:t>
        <a:bodyPr/>
        <a:lstStyle/>
        <a:p>
          <a:endParaRPr lang="en-US"/>
        </a:p>
      </dgm:t>
    </dgm:pt>
    <dgm:pt modelId="{0F6A321E-D58B-4E7C-9EDB-61021469E4F7}" type="pres">
      <dgm:prSet presAssocID="{83CADEA2-CD8F-4C03-AF41-377D8F905DFE}" presName="dummy" presStyleCnt="0"/>
      <dgm:spPr/>
    </dgm:pt>
    <dgm:pt modelId="{9BDC2D4D-66B2-44A7-9976-56A472478D1C}" type="pres">
      <dgm:prSet presAssocID="{41944237-791E-4375-84D9-F1E1F42BB287}" presName="sibTrans" presStyleLbl="sibTrans2D1" presStyleIdx="3" presStyleCnt="4"/>
      <dgm:spPr/>
      <dgm:t>
        <a:bodyPr/>
        <a:lstStyle/>
        <a:p>
          <a:endParaRPr lang="en-US"/>
        </a:p>
      </dgm:t>
    </dgm:pt>
  </dgm:ptLst>
  <dgm:cxnLst>
    <dgm:cxn modelId="{B8D4E1E0-A194-4C68-BA75-8921401BAB28}" type="presOf" srcId="{E0B5ECF5-48B7-4431-A6BF-C05E08D6CE98}" destId="{AE2628E9-ACE4-437B-B161-14E20CF7A8CB}" srcOrd="0" destOrd="0" presId="urn:microsoft.com/office/officeart/2005/8/layout/radial6"/>
    <dgm:cxn modelId="{CDE5131F-BFEC-427F-B512-72FAAE76A298}" srcId="{6EF9258C-61C6-4DA6-9584-C87FED1ED1DD}" destId="{AA8A6415-8909-4AAA-A2C9-E55304CB88C7}" srcOrd="2" destOrd="0" parTransId="{628383C7-1CF9-4A1C-9A98-9FFFC278D8BD}" sibTransId="{9F900C64-CDE7-40FE-BEE8-2BC9F9E3D44E}"/>
    <dgm:cxn modelId="{467ED543-9203-4A6C-BCD2-3026EF513F96}" type="presOf" srcId="{44A90154-7ECD-4299-B69C-8A252FF7667A}" destId="{3097AFA2-7FC2-46AB-BCF1-C232FAE6B31A}" srcOrd="0" destOrd="0" presId="urn:microsoft.com/office/officeart/2005/8/layout/radial6"/>
    <dgm:cxn modelId="{46EF4AE3-78CB-40CE-9817-B927F18B5A3E}" type="presOf" srcId="{6924899D-A243-4590-8018-705CF5D66B03}" destId="{0CE19622-4564-40E1-A272-FAC2D04D9062}" srcOrd="0" destOrd="0" presId="urn:microsoft.com/office/officeart/2005/8/layout/radial6"/>
    <dgm:cxn modelId="{682463EA-3999-4317-B82E-A33A7CE2CA57}" type="presOf" srcId="{3324C4E6-8B1F-4F8F-974F-75165A2FE0D6}" destId="{3F2E91F5-F559-4019-BBA1-16F1B8A4B353}" srcOrd="0" destOrd="0" presId="urn:microsoft.com/office/officeart/2005/8/layout/radial6"/>
    <dgm:cxn modelId="{A9A402F0-B3EF-48E4-9DD8-5C1C71658AE6}" type="presOf" srcId="{9F900C64-CDE7-40FE-BEE8-2BC9F9E3D44E}" destId="{B651B74E-FA56-4E4C-9EBF-E2E581DA1F69}" srcOrd="0" destOrd="0" presId="urn:microsoft.com/office/officeart/2005/8/layout/radial6"/>
    <dgm:cxn modelId="{AE377870-FEFB-4FE2-A0DC-96EA6B5EF8BD}" srcId="{6EF9258C-61C6-4DA6-9584-C87FED1ED1DD}" destId="{44A90154-7ECD-4299-B69C-8A252FF7667A}" srcOrd="0" destOrd="0" parTransId="{30938846-FC8E-4DDE-B6E9-B7C508B89A4D}" sibTransId="{3324C4E6-8B1F-4F8F-974F-75165A2FE0D6}"/>
    <dgm:cxn modelId="{E38C84B5-AAFB-4327-AA2E-C5F0DA5C25AB}" type="presOf" srcId="{6EF9258C-61C6-4DA6-9584-C87FED1ED1DD}" destId="{F8FC1430-AE7A-472A-8689-3B46E111CFDD}" srcOrd="0" destOrd="0" presId="urn:microsoft.com/office/officeart/2005/8/layout/radial6"/>
    <dgm:cxn modelId="{F83B32C7-90A5-4D0B-8038-D81C45816884}" type="presOf" srcId="{83CADEA2-CD8F-4C03-AF41-377D8F905DFE}" destId="{C1AB75EA-C7FC-413F-92AD-F8865D816CB5}" srcOrd="0" destOrd="0" presId="urn:microsoft.com/office/officeart/2005/8/layout/radial6"/>
    <dgm:cxn modelId="{27175486-986F-4D94-88CB-C297D6C63A89}" type="presOf" srcId="{41944237-791E-4375-84D9-F1E1F42BB287}" destId="{9BDC2D4D-66B2-44A7-9976-56A472478D1C}" srcOrd="0" destOrd="0" presId="urn:microsoft.com/office/officeart/2005/8/layout/radial6"/>
    <dgm:cxn modelId="{19CA2D37-23CD-4BFB-9E4D-50A51548F426}" srcId="{6EF9258C-61C6-4DA6-9584-C87FED1ED1DD}" destId="{F5B335BC-3D98-493D-A8F6-14E27E6C512B}" srcOrd="1" destOrd="0" parTransId="{07C3C7F0-AB75-4AF1-9E11-B2315C41A611}" sibTransId="{6924899D-A243-4590-8018-705CF5D66B03}"/>
    <dgm:cxn modelId="{C34CB9E3-96E1-464E-B258-D11D9F29BD72}" type="presOf" srcId="{AA8A6415-8909-4AAA-A2C9-E55304CB88C7}" destId="{CFB893C3-3BA8-4971-A0DE-351A8C96A971}" srcOrd="0" destOrd="0" presId="urn:microsoft.com/office/officeart/2005/8/layout/radial6"/>
    <dgm:cxn modelId="{AF6AEC2E-5486-4B0F-A6D6-B0BE8B565F48}" type="presOf" srcId="{F5B335BC-3D98-493D-A8F6-14E27E6C512B}" destId="{09C4F834-526C-45C8-BDCA-A01B49B28252}" srcOrd="0" destOrd="0" presId="urn:microsoft.com/office/officeart/2005/8/layout/radial6"/>
    <dgm:cxn modelId="{4B1D1F95-3FE9-4E32-B9E4-33664474E7D0}" srcId="{6EF9258C-61C6-4DA6-9584-C87FED1ED1DD}" destId="{83CADEA2-CD8F-4C03-AF41-377D8F905DFE}" srcOrd="3" destOrd="0" parTransId="{6F57099B-256D-407F-AF51-1C70BEF02604}" sibTransId="{41944237-791E-4375-84D9-F1E1F42BB287}"/>
    <dgm:cxn modelId="{5B5A31AC-66B0-496F-9373-8B105EC12F3F}" srcId="{E0B5ECF5-48B7-4431-A6BF-C05E08D6CE98}" destId="{6EF9258C-61C6-4DA6-9584-C87FED1ED1DD}" srcOrd="0" destOrd="0" parTransId="{98E07360-90BA-4E70-A742-078B7C4FC193}" sibTransId="{BBCD44DF-C6B1-4A6C-A906-6133F03B4B89}"/>
    <dgm:cxn modelId="{B62C08F5-5F4D-4C68-A905-51066900CFB8}" type="presParOf" srcId="{AE2628E9-ACE4-437B-B161-14E20CF7A8CB}" destId="{F8FC1430-AE7A-472A-8689-3B46E111CFDD}" srcOrd="0" destOrd="0" presId="urn:microsoft.com/office/officeart/2005/8/layout/radial6"/>
    <dgm:cxn modelId="{C2EEB255-EE9B-479A-9A5C-F6813F6A13C7}" type="presParOf" srcId="{AE2628E9-ACE4-437B-B161-14E20CF7A8CB}" destId="{3097AFA2-7FC2-46AB-BCF1-C232FAE6B31A}" srcOrd="1" destOrd="0" presId="urn:microsoft.com/office/officeart/2005/8/layout/radial6"/>
    <dgm:cxn modelId="{683B1479-681F-49EB-83E3-6CFD5F08A29C}" type="presParOf" srcId="{AE2628E9-ACE4-437B-B161-14E20CF7A8CB}" destId="{82324054-5463-4239-9855-144229BB712F}" srcOrd="2" destOrd="0" presId="urn:microsoft.com/office/officeart/2005/8/layout/radial6"/>
    <dgm:cxn modelId="{E94EC606-402F-4D9B-9D43-79524B2652EF}" type="presParOf" srcId="{AE2628E9-ACE4-437B-B161-14E20CF7A8CB}" destId="{3F2E91F5-F559-4019-BBA1-16F1B8A4B353}" srcOrd="3" destOrd="0" presId="urn:microsoft.com/office/officeart/2005/8/layout/radial6"/>
    <dgm:cxn modelId="{B4BE5E1C-9ADE-4ABA-8E3A-1171886AECFF}" type="presParOf" srcId="{AE2628E9-ACE4-437B-B161-14E20CF7A8CB}" destId="{09C4F834-526C-45C8-BDCA-A01B49B28252}" srcOrd="4" destOrd="0" presId="urn:microsoft.com/office/officeart/2005/8/layout/radial6"/>
    <dgm:cxn modelId="{DEF5FF4B-3474-4639-A0D1-E94CF3745968}" type="presParOf" srcId="{AE2628E9-ACE4-437B-B161-14E20CF7A8CB}" destId="{242D0380-EB50-4B3B-923D-9065CF9659E4}" srcOrd="5" destOrd="0" presId="urn:microsoft.com/office/officeart/2005/8/layout/radial6"/>
    <dgm:cxn modelId="{4E32BABE-2A31-4B7B-A6CE-76869C9E03E2}" type="presParOf" srcId="{AE2628E9-ACE4-437B-B161-14E20CF7A8CB}" destId="{0CE19622-4564-40E1-A272-FAC2D04D9062}" srcOrd="6" destOrd="0" presId="urn:microsoft.com/office/officeart/2005/8/layout/radial6"/>
    <dgm:cxn modelId="{55DD5C3E-55C5-4376-8EA1-C7E5713BD53F}" type="presParOf" srcId="{AE2628E9-ACE4-437B-B161-14E20CF7A8CB}" destId="{CFB893C3-3BA8-4971-A0DE-351A8C96A971}" srcOrd="7" destOrd="0" presId="urn:microsoft.com/office/officeart/2005/8/layout/radial6"/>
    <dgm:cxn modelId="{1BF3128D-8955-4274-B73D-59A870E89573}" type="presParOf" srcId="{AE2628E9-ACE4-437B-B161-14E20CF7A8CB}" destId="{FD83E11C-5D8D-4E0A-86A0-64268E1B7903}" srcOrd="8" destOrd="0" presId="urn:microsoft.com/office/officeart/2005/8/layout/radial6"/>
    <dgm:cxn modelId="{B3993DC7-78BD-4B45-9B1B-45A3BA7C39BC}" type="presParOf" srcId="{AE2628E9-ACE4-437B-B161-14E20CF7A8CB}" destId="{B651B74E-FA56-4E4C-9EBF-E2E581DA1F69}" srcOrd="9" destOrd="0" presId="urn:microsoft.com/office/officeart/2005/8/layout/radial6"/>
    <dgm:cxn modelId="{E899E810-11BE-4B16-BE37-1E528CFC6E1C}" type="presParOf" srcId="{AE2628E9-ACE4-437B-B161-14E20CF7A8CB}" destId="{C1AB75EA-C7FC-413F-92AD-F8865D816CB5}" srcOrd="10" destOrd="0" presId="urn:microsoft.com/office/officeart/2005/8/layout/radial6"/>
    <dgm:cxn modelId="{5CD4F3B4-B846-436B-9229-175B726356A4}" type="presParOf" srcId="{AE2628E9-ACE4-437B-B161-14E20CF7A8CB}" destId="{0F6A321E-D58B-4E7C-9EDB-61021469E4F7}" srcOrd="11" destOrd="0" presId="urn:microsoft.com/office/officeart/2005/8/layout/radial6"/>
    <dgm:cxn modelId="{D2F403CA-1240-4A6F-94EC-45F1DB5FF1A6}" type="presParOf" srcId="{AE2628E9-ACE4-437B-B161-14E20CF7A8CB}" destId="{9BDC2D4D-66B2-44A7-9976-56A472478D1C}" srcOrd="12" destOrd="0" presId="urn:microsoft.com/office/officeart/2005/8/layout/radial6"/>
  </dgm:cxnLst>
  <dgm:bg/>
  <dgm:whole/>
</dgm:dataModel>
</file>

<file path=ppt/diagrams/data3.xml><?xml version="1.0" encoding="utf-8"?>
<dgm:dataModel xmlns:dgm="http://schemas.openxmlformats.org/drawingml/2006/diagram" xmlns:a="http://schemas.openxmlformats.org/drawingml/2006/main">
  <dgm:ptLst>
    <dgm:pt modelId="{C0E96814-DA3E-42D5-BD97-529F8F272FD9}" type="doc">
      <dgm:prSet loTypeId="urn:microsoft.com/office/officeart/2005/8/layout/pyramid2" loCatId="pyramid" qsTypeId="urn:microsoft.com/office/officeart/2005/8/quickstyle/simple1" qsCatId="simple" csTypeId="urn:microsoft.com/office/officeart/2005/8/colors/accent1_2" csCatId="accent1" phldr="1"/>
      <dgm:spPr/>
    </dgm:pt>
    <dgm:pt modelId="{723F7ED6-E65D-47B1-98F0-E97AC5A004BF}">
      <dgm:prSet phldrT="[Text]" custT="1"/>
      <dgm:spPr/>
      <dgm:t>
        <a:bodyPr/>
        <a:lstStyle/>
        <a:p>
          <a:r>
            <a:rPr lang="en-US" sz="2400" dirty="0" smtClean="0"/>
            <a:t>ADEQUATE  RESOURCES</a:t>
          </a:r>
          <a:endParaRPr lang="en-US" sz="2400" dirty="0"/>
        </a:p>
      </dgm:t>
    </dgm:pt>
    <dgm:pt modelId="{C9F6EFAC-CFBA-4EBA-B177-3469BC03ECB5}" type="parTrans" cxnId="{042DFBFA-5025-4284-A68E-1259EBD0A682}">
      <dgm:prSet/>
      <dgm:spPr/>
      <dgm:t>
        <a:bodyPr/>
        <a:lstStyle/>
        <a:p>
          <a:endParaRPr lang="en-US"/>
        </a:p>
      </dgm:t>
    </dgm:pt>
    <dgm:pt modelId="{DBAF37B2-3580-4E37-80E2-7E215BC347F6}" type="sibTrans" cxnId="{042DFBFA-5025-4284-A68E-1259EBD0A682}">
      <dgm:prSet/>
      <dgm:spPr/>
      <dgm:t>
        <a:bodyPr/>
        <a:lstStyle/>
        <a:p>
          <a:endParaRPr lang="en-US"/>
        </a:p>
      </dgm:t>
    </dgm:pt>
    <dgm:pt modelId="{497D7E53-C79E-4F3C-9432-181838AB781A}">
      <dgm:prSet phldrT="[Text]" custT="1"/>
      <dgm:spPr/>
      <dgm:t>
        <a:bodyPr/>
        <a:lstStyle/>
        <a:p>
          <a:r>
            <a:rPr lang="en-US" sz="3200" dirty="0" smtClean="0"/>
            <a:t>BASIC ELEMENTS</a:t>
          </a:r>
          <a:endParaRPr lang="en-US" sz="3200" dirty="0"/>
        </a:p>
      </dgm:t>
    </dgm:pt>
    <dgm:pt modelId="{7C9E280C-C54D-4467-BF11-384991106704}" type="parTrans" cxnId="{EEA39631-FCD9-44E3-A927-47784C40E194}">
      <dgm:prSet/>
      <dgm:spPr/>
      <dgm:t>
        <a:bodyPr/>
        <a:lstStyle/>
        <a:p>
          <a:endParaRPr lang="en-US"/>
        </a:p>
      </dgm:t>
    </dgm:pt>
    <dgm:pt modelId="{70C4D653-A0BA-4075-B765-3BC77B6CF720}" type="sibTrans" cxnId="{EEA39631-FCD9-44E3-A927-47784C40E194}">
      <dgm:prSet/>
      <dgm:spPr/>
      <dgm:t>
        <a:bodyPr/>
        <a:lstStyle/>
        <a:p>
          <a:endParaRPr lang="en-US"/>
        </a:p>
      </dgm:t>
    </dgm:pt>
    <dgm:pt modelId="{1ABA0698-72AD-4ED2-97B8-D98C229178DE}">
      <dgm:prSet phldrT="[Text]" custT="1"/>
      <dgm:spPr/>
      <dgm:t>
        <a:bodyPr/>
        <a:lstStyle/>
        <a:p>
          <a:pPr>
            <a:lnSpc>
              <a:spcPct val="100000"/>
            </a:lnSpc>
            <a:spcAft>
              <a:spcPts val="0"/>
            </a:spcAft>
          </a:pPr>
          <a:r>
            <a:rPr lang="en-US" sz="2800" dirty="0" smtClean="0"/>
            <a:t>COMMITMENT </a:t>
          </a:r>
        </a:p>
        <a:p>
          <a:pPr>
            <a:lnSpc>
              <a:spcPct val="100000"/>
            </a:lnSpc>
            <a:spcAft>
              <a:spcPts val="0"/>
            </a:spcAft>
          </a:pPr>
          <a:r>
            <a:rPr lang="en-US" sz="2800" dirty="0" smtClean="0"/>
            <a:t>&amp; </a:t>
          </a:r>
        </a:p>
        <a:p>
          <a:pPr>
            <a:lnSpc>
              <a:spcPct val="100000"/>
            </a:lnSpc>
            <a:spcAft>
              <a:spcPts val="0"/>
            </a:spcAft>
          </a:pPr>
          <a:r>
            <a:rPr lang="en-US" sz="2800" dirty="0" smtClean="0"/>
            <a:t>VIGILANCE</a:t>
          </a:r>
          <a:endParaRPr lang="en-US" sz="2800" dirty="0"/>
        </a:p>
      </dgm:t>
    </dgm:pt>
    <dgm:pt modelId="{01E5D133-8E3F-4817-9BE6-7736185CC2A4}" type="parTrans" cxnId="{B32B7B66-2B1F-4BD7-B59C-674C0F500D82}">
      <dgm:prSet/>
      <dgm:spPr/>
      <dgm:t>
        <a:bodyPr/>
        <a:lstStyle/>
        <a:p>
          <a:endParaRPr lang="en-US"/>
        </a:p>
      </dgm:t>
    </dgm:pt>
    <dgm:pt modelId="{524559AD-BFB4-412E-9E1E-B22114F4B26A}" type="sibTrans" cxnId="{B32B7B66-2B1F-4BD7-B59C-674C0F500D82}">
      <dgm:prSet/>
      <dgm:spPr/>
      <dgm:t>
        <a:bodyPr/>
        <a:lstStyle/>
        <a:p>
          <a:endParaRPr lang="en-US"/>
        </a:p>
      </dgm:t>
    </dgm:pt>
    <dgm:pt modelId="{BE992868-D232-4EAD-A68A-6ACB28B13D11}" type="pres">
      <dgm:prSet presAssocID="{C0E96814-DA3E-42D5-BD97-529F8F272FD9}" presName="compositeShape" presStyleCnt="0">
        <dgm:presLayoutVars>
          <dgm:dir/>
          <dgm:resizeHandles/>
        </dgm:presLayoutVars>
      </dgm:prSet>
      <dgm:spPr/>
    </dgm:pt>
    <dgm:pt modelId="{B27C5D19-A8FF-4B14-BE69-4B5BC4766E92}" type="pres">
      <dgm:prSet presAssocID="{C0E96814-DA3E-42D5-BD97-529F8F272FD9}" presName="pyramid" presStyleLbl="node1" presStyleIdx="0" presStyleCnt="1"/>
      <dgm:spPr/>
    </dgm:pt>
    <dgm:pt modelId="{D78CC1CB-22AB-4C21-91BF-BE61A519685C}" type="pres">
      <dgm:prSet presAssocID="{C0E96814-DA3E-42D5-BD97-529F8F272FD9}" presName="theList" presStyleCnt="0"/>
      <dgm:spPr/>
    </dgm:pt>
    <dgm:pt modelId="{A4B93187-7EDB-46AA-B185-D7BD35D601F0}" type="pres">
      <dgm:prSet presAssocID="{723F7ED6-E65D-47B1-98F0-E97AC5A004BF}" presName="aNode" presStyleLbl="fgAcc1" presStyleIdx="0" presStyleCnt="3">
        <dgm:presLayoutVars>
          <dgm:bulletEnabled val="1"/>
        </dgm:presLayoutVars>
      </dgm:prSet>
      <dgm:spPr/>
      <dgm:t>
        <a:bodyPr/>
        <a:lstStyle/>
        <a:p>
          <a:endParaRPr lang="en-US"/>
        </a:p>
      </dgm:t>
    </dgm:pt>
    <dgm:pt modelId="{7DD828C0-8271-4299-8106-7DE469ACB144}" type="pres">
      <dgm:prSet presAssocID="{723F7ED6-E65D-47B1-98F0-E97AC5A004BF}" presName="aSpace" presStyleCnt="0"/>
      <dgm:spPr/>
    </dgm:pt>
    <dgm:pt modelId="{C9B43E9D-1055-44CE-9D6C-B45BEA0263DD}" type="pres">
      <dgm:prSet presAssocID="{497D7E53-C79E-4F3C-9432-181838AB781A}" presName="aNode" presStyleLbl="fgAcc1" presStyleIdx="1" presStyleCnt="3">
        <dgm:presLayoutVars>
          <dgm:bulletEnabled val="1"/>
        </dgm:presLayoutVars>
      </dgm:prSet>
      <dgm:spPr/>
      <dgm:t>
        <a:bodyPr/>
        <a:lstStyle/>
        <a:p>
          <a:endParaRPr lang="en-US"/>
        </a:p>
      </dgm:t>
    </dgm:pt>
    <dgm:pt modelId="{72CD5952-89CD-4846-AAB9-1E22D5C47732}" type="pres">
      <dgm:prSet presAssocID="{497D7E53-C79E-4F3C-9432-181838AB781A}" presName="aSpace" presStyleCnt="0"/>
      <dgm:spPr/>
    </dgm:pt>
    <dgm:pt modelId="{1947F2D9-FA80-42C9-B7C4-2160E126E2B8}" type="pres">
      <dgm:prSet presAssocID="{1ABA0698-72AD-4ED2-97B8-D98C229178DE}" presName="aNode" presStyleLbl="fgAcc1" presStyleIdx="2" presStyleCnt="3">
        <dgm:presLayoutVars>
          <dgm:bulletEnabled val="1"/>
        </dgm:presLayoutVars>
      </dgm:prSet>
      <dgm:spPr/>
      <dgm:t>
        <a:bodyPr/>
        <a:lstStyle/>
        <a:p>
          <a:endParaRPr lang="en-US"/>
        </a:p>
      </dgm:t>
    </dgm:pt>
    <dgm:pt modelId="{554F60CC-78C6-4999-A670-6249CB83053A}" type="pres">
      <dgm:prSet presAssocID="{1ABA0698-72AD-4ED2-97B8-D98C229178DE}" presName="aSpace" presStyleCnt="0"/>
      <dgm:spPr/>
    </dgm:pt>
  </dgm:ptLst>
  <dgm:cxnLst>
    <dgm:cxn modelId="{1965C5F0-83F3-4028-8F1D-7ACC9394DD36}" type="presOf" srcId="{C0E96814-DA3E-42D5-BD97-529F8F272FD9}" destId="{BE992868-D232-4EAD-A68A-6ACB28B13D11}" srcOrd="0" destOrd="0" presId="urn:microsoft.com/office/officeart/2005/8/layout/pyramid2"/>
    <dgm:cxn modelId="{FC854EA6-706A-49A1-B329-F5347961315F}" type="presOf" srcId="{1ABA0698-72AD-4ED2-97B8-D98C229178DE}" destId="{1947F2D9-FA80-42C9-B7C4-2160E126E2B8}" srcOrd="0" destOrd="0" presId="urn:microsoft.com/office/officeart/2005/8/layout/pyramid2"/>
    <dgm:cxn modelId="{B32B7B66-2B1F-4BD7-B59C-674C0F500D82}" srcId="{C0E96814-DA3E-42D5-BD97-529F8F272FD9}" destId="{1ABA0698-72AD-4ED2-97B8-D98C229178DE}" srcOrd="2" destOrd="0" parTransId="{01E5D133-8E3F-4817-9BE6-7736185CC2A4}" sibTransId="{524559AD-BFB4-412E-9E1E-B22114F4B26A}"/>
    <dgm:cxn modelId="{20C90ECA-5536-410D-8586-DAC2BE7FD4CC}" type="presOf" srcId="{497D7E53-C79E-4F3C-9432-181838AB781A}" destId="{C9B43E9D-1055-44CE-9D6C-B45BEA0263DD}" srcOrd="0" destOrd="0" presId="urn:microsoft.com/office/officeart/2005/8/layout/pyramid2"/>
    <dgm:cxn modelId="{EEA39631-FCD9-44E3-A927-47784C40E194}" srcId="{C0E96814-DA3E-42D5-BD97-529F8F272FD9}" destId="{497D7E53-C79E-4F3C-9432-181838AB781A}" srcOrd="1" destOrd="0" parTransId="{7C9E280C-C54D-4467-BF11-384991106704}" sibTransId="{70C4D653-A0BA-4075-B765-3BC77B6CF720}"/>
    <dgm:cxn modelId="{042DFBFA-5025-4284-A68E-1259EBD0A682}" srcId="{C0E96814-DA3E-42D5-BD97-529F8F272FD9}" destId="{723F7ED6-E65D-47B1-98F0-E97AC5A004BF}" srcOrd="0" destOrd="0" parTransId="{C9F6EFAC-CFBA-4EBA-B177-3469BC03ECB5}" sibTransId="{DBAF37B2-3580-4E37-80E2-7E215BC347F6}"/>
    <dgm:cxn modelId="{F0C3933F-3F77-4CD0-AB18-FF259DF7EBF5}" type="presOf" srcId="{723F7ED6-E65D-47B1-98F0-E97AC5A004BF}" destId="{A4B93187-7EDB-46AA-B185-D7BD35D601F0}" srcOrd="0" destOrd="0" presId="urn:microsoft.com/office/officeart/2005/8/layout/pyramid2"/>
    <dgm:cxn modelId="{217AF25D-829A-4594-AF08-57084E33D99C}" type="presParOf" srcId="{BE992868-D232-4EAD-A68A-6ACB28B13D11}" destId="{B27C5D19-A8FF-4B14-BE69-4B5BC4766E92}" srcOrd="0" destOrd="0" presId="urn:microsoft.com/office/officeart/2005/8/layout/pyramid2"/>
    <dgm:cxn modelId="{F821E35D-0803-4DE9-AE02-C6F113524B00}" type="presParOf" srcId="{BE992868-D232-4EAD-A68A-6ACB28B13D11}" destId="{D78CC1CB-22AB-4C21-91BF-BE61A519685C}" srcOrd="1" destOrd="0" presId="urn:microsoft.com/office/officeart/2005/8/layout/pyramid2"/>
    <dgm:cxn modelId="{6BA54A8B-31E5-4220-8BC0-83CCE7317206}" type="presParOf" srcId="{D78CC1CB-22AB-4C21-91BF-BE61A519685C}" destId="{A4B93187-7EDB-46AA-B185-D7BD35D601F0}" srcOrd="0" destOrd="0" presId="urn:microsoft.com/office/officeart/2005/8/layout/pyramid2"/>
    <dgm:cxn modelId="{EA8922F4-8BAE-4814-996D-610C940863AF}" type="presParOf" srcId="{D78CC1CB-22AB-4C21-91BF-BE61A519685C}" destId="{7DD828C0-8271-4299-8106-7DE469ACB144}" srcOrd="1" destOrd="0" presId="urn:microsoft.com/office/officeart/2005/8/layout/pyramid2"/>
    <dgm:cxn modelId="{838576D8-3B41-4AE5-BC6D-FDB961AD64FD}" type="presParOf" srcId="{D78CC1CB-22AB-4C21-91BF-BE61A519685C}" destId="{C9B43E9D-1055-44CE-9D6C-B45BEA0263DD}" srcOrd="2" destOrd="0" presId="urn:microsoft.com/office/officeart/2005/8/layout/pyramid2"/>
    <dgm:cxn modelId="{DE1EBD60-C693-4932-9F95-6CF8F02CBD06}" type="presParOf" srcId="{D78CC1CB-22AB-4C21-91BF-BE61A519685C}" destId="{72CD5952-89CD-4846-AAB9-1E22D5C47732}" srcOrd="3" destOrd="0" presId="urn:microsoft.com/office/officeart/2005/8/layout/pyramid2"/>
    <dgm:cxn modelId="{13E814FF-9530-4498-9E3B-652DF602D57A}" type="presParOf" srcId="{D78CC1CB-22AB-4C21-91BF-BE61A519685C}" destId="{1947F2D9-FA80-42C9-B7C4-2160E126E2B8}" srcOrd="4" destOrd="0" presId="urn:microsoft.com/office/officeart/2005/8/layout/pyramid2"/>
    <dgm:cxn modelId="{745372F0-DFCA-492F-B206-D05271C47460}" type="presParOf" srcId="{D78CC1CB-22AB-4C21-91BF-BE61A519685C}" destId="{554F60CC-78C6-4999-A670-6249CB83053A}" srcOrd="5" destOrd="0" presId="urn:microsoft.com/office/officeart/2005/8/layout/pyramid2"/>
  </dgm:cxnLst>
  <dgm:bg/>
  <dgm:whole/>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0B1933B-0989-43E3-815D-547DBDB2C5FB}">
      <dsp:nvSpPr>
        <dsp:cNvPr id="0" name=""/>
        <dsp:cNvSpPr/>
      </dsp:nvSpPr>
      <dsp:spPr>
        <a:xfrm>
          <a:off x="143497" y="0"/>
          <a:ext cx="2786062" cy="892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lvl="0" algn="ctr" defTabSz="1377950">
            <a:lnSpc>
              <a:spcPct val="90000"/>
            </a:lnSpc>
            <a:spcBef>
              <a:spcPct val="0"/>
            </a:spcBef>
            <a:spcAft>
              <a:spcPct val="35000"/>
            </a:spcAft>
          </a:pPr>
          <a:r>
            <a:rPr lang="en-GB" sz="3100" kern="1200" dirty="0" smtClean="0"/>
            <a:t>Pre analytical</a:t>
          </a:r>
          <a:endParaRPr lang="en-GB" sz="3100" kern="1200" dirty="0"/>
        </a:p>
      </dsp:txBody>
      <dsp:txXfrm>
        <a:off x="143497" y="0"/>
        <a:ext cx="2786062" cy="892800"/>
      </dsp:txXfrm>
    </dsp:sp>
    <dsp:sp modelId="{B637EA17-0266-45AC-94BD-5A00471BC436}">
      <dsp:nvSpPr>
        <dsp:cNvPr id="0" name=""/>
        <dsp:cNvSpPr/>
      </dsp:nvSpPr>
      <dsp:spPr>
        <a:xfrm>
          <a:off x="179521" y="1511100"/>
          <a:ext cx="2786062" cy="323144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kern="1200" dirty="0" smtClean="0"/>
            <a:t>Patient variables</a:t>
          </a:r>
          <a:endParaRPr lang="en-GB" sz="2400" kern="1200" dirty="0"/>
        </a:p>
        <a:p>
          <a:pPr marL="228600" lvl="1" indent="-228600" algn="l" defTabSz="1066800">
            <a:lnSpc>
              <a:spcPct val="90000"/>
            </a:lnSpc>
            <a:spcBef>
              <a:spcPct val="0"/>
            </a:spcBef>
            <a:spcAft>
              <a:spcPct val="15000"/>
            </a:spcAft>
            <a:buChar char="••"/>
          </a:pPr>
          <a:r>
            <a:rPr lang="en-GB" sz="2400" kern="1200" dirty="0" smtClean="0"/>
            <a:t>Specimen variables</a:t>
          </a:r>
          <a:endParaRPr lang="en-GB" sz="2400" kern="1200" dirty="0"/>
        </a:p>
        <a:p>
          <a:pPr marL="228600" lvl="1" indent="-228600" algn="l" defTabSz="1066800">
            <a:lnSpc>
              <a:spcPct val="90000"/>
            </a:lnSpc>
            <a:spcBef>
              <a:spcPct val="0"/>
            </a:spcBef>
            <a:spcAft>
              <a:spcPct val="15000"/>
            </a:spcAft>
            <a:buChar char="••"/>
          </a:pPr>
          <a:r>
            <a:rPr lang="en-GB" sz="2400" kern="1200" dirty="0" smtClean="0"/>
            <a:t>Collection</a:t>
          </a:r>
          <a:endParaRPr lang="en-GB" sz="2400" kern="1200" dirty="0"/>
        </a:p>
        <a:p>
          <a:pPr marL="228600" lvl="1" indent="-228600" algn="l" defTabSz="1066800">
            <a:lnSpc>
              <a:spcPct val="90000"/>
            </a:lnSpc>
            <a:spcBef>
              <a:spcPct val="0"/>
            </a:spcBef>
            <a:spcAft>
              <a:spcPct val="15000"/>
            </a:spcAft>
            <a:buChar char="••"/>
          </a:pPr>
          <a:r>
            <a:rPr lang="en-GB" sz="2400" kern="1200" dirty="0" smtClean="0"/>
            <a:t>Handling</a:t>
          </a:r>
          <a:endParaRPr lang="en-GB" sz="2400" kern="1200" dirty="0"/>
        </a:p>
        <a:p>
          <a:pPr marL="228600" lvl="1" indent="-228600" algn="l" defTabSz="1066800">
            <a:lnSpc>
              <a:spcPct val="90000"/>
            </a:lnSpc>
            <a:spcBef>
              <a:spcPct val="0"/>
            </a:spcBef>
            <a:spcAft>
              <a:spcPct val="15000"/>
            </a:spcAft>
            <a:buChar char="••"/>
          </a:pPr>
          <a:r>
            <a:rPr lang="en-GB" sz="2400" kern="1200" dirty="0" smtClean="0"/>
            <a:t>Processing</a:t>
          </a:r>
          <a:endParaRPr lang="en-GB" sz="2400" kern="1200" dirty="0"/>
        </a:p>
      </dsp:txBody>
      <dsp:txXfrm>
        <a:off x="179521" y="1511100"/>
        <a:ext cx="2786062" cy="3231443"/>
      </dsp:txXfrm>
    </dsp:sp>
    <dsp:sp modelId="{6E9C1C96-0124-4711-A004-99D36653EB24}">
      <dsp:nvSpPr>
        <dsp:cNvPr id="0" name=""/>
        <dsp:cNvSpPr/>
      </dsp:nvSpPr>
      <dsp:spPr>
        <a:xfrm>
          <a:off x="3059836" y="0"/>
          <a:ext cx="2786062" cy="892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lvl="0" algn="ctr" defTabSz="1377950">
            <a:lnSpc>
              <a:spcPct val="90000"/>
            </a:lnSpc>
            <a:spcBef>
              <a:spcPct val="0"/>
            </a:spcBef>
            <a:spcAft>
              <a:spcPct val="35000"/>
            </a:spcAft>
          </a:pPr>
          <a:r>
            <a:rPr lang="en-GB" sz="3100" kern="1200" dirty="0" smtClean="0"/>
            <a:t>Analytical</a:t>
          </a:r>
          <a:endParaRPr lang="en-GB" sz="3100" kern="1200" dirty="0"/>
        </a:p>
      </dsp:txBody>
      <dsp:txXfrm>
        <a:off x="3059836" y="0"/>
        <a:ext cx="2786062" cy="892800"/>
      </dsp:txXfrm>
    </dsp:sp>
    <dsp:sp modelId="{18C224E7-F624-4D4F-AFB7-FECCF384B20B}">
      <dsp:nvSpPr>
        <dsp:cNvPr id="0" name=""/>
        <dsp:cNvSpPr/>
      </dsp:nvSpPr>
      <dsp:spPr>
        <a:xfrm>
          <a:off x="3131828" y="1486731"/>
          <a:ext cx="2786062" cy="321834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dirty="0" smtClean="0"/>
            <a:t>Performance of selected laboratory test</a:t>
          </a:r>
          <a:endParaRPr lang="en-GB" sz="2800" kern="1200" dirty="0"/>
        </a:p>
        <a:p>
          <a:pPr marL="285750" lvl="1" indent="-285750" algn="l" defTabSz="1377950">
            <a:lnSpc>
              <a:spcPct val="90000"/>
            </a:lnSpc>
            <a:spcBef>
              <a:spcPct val="0"/>
            </a:spcBef>
            <a:spcAft>
              <a:spcPct val="15000"/>
            </a:spcAft>
            <a:buChar char="••"/>
          </a:pPr>
          <a:r>
            <a:rPr lang="en-GB" sz="3100" kern="1200" dirty="0" smtClean="0"/>
            <a:t>IQC</a:t>
          </a:r>
          <a:endParaRPr lang="en-GB" sz="3100" kern="1200" dirty="0"/>
        </a:p>
        <a:p>
          <a:pPr marL="285750" lvl="1" indent="-285750" algn="l" defTabSz="1377950">
            <a:lnSpc>
              <a:spcPct val="90000"/>
            </a:lnSpc>
            <a:spcBef>
              <a:spcPct val="0"/>
            </a:spcBef>
            <a:spcAft>
              <a:spcPct val="15000"/>
            </a:spcAft>
            <a:buChar char="••"/>
          </a:pPr>
          <a:r>
            <a:rPr lang="en-GB" sz="3100" kern="1200" dirty="0" smtClean="0"/>
            <a:t>EQC</a:t>
          </a:r>
          <a:endParaRPr lang="en-GB" sz="3100" kern="1200" dirty="0"/>
        </a:p>
        <a:p>
          <a:pPr marL="285750" lvl="1" indent="-285750" algn="l" defTabSz="1377950">
            <a:lnSpc>
              <a:spcPct val="90000"/>
            </a:lnSpc>
            <a:spcBef>
              <a:spcPct val="0"/>
            </a:spcBef>
            <a:spcAft>
              <a:spcPct val="15000"/>
            </a:spcAft>
            <a:buChar char="••"/>
          </a:pPr>
          <a:r>
            <a:rPr lang="en-GB" sz="3100" kern="1200" dirty="0" smtClean="0"/>
            <a:t>PT</a:t>
          </a:r>
          <a:endParaRPr lang="en-GB" sz="3100" kern="1200" dirty="0"/>
        </a:p>
      </dsp:txBody>
      <dsp:txXfrm>
        <a:off x="3131828" y="1486731"/>
        <a:ext cx="2786062" cy="3218345"/>
      </dsp:txXfrm>
    </dsp:sp>
    <dsp:sp modelId="{54DC76CC-112F-4861-A529-35EAC6273FB8}">
      <dsp:nvSpPr>
        <dsp:cNvPr id="0" name=""/>
        <dsp:cNvSpPr/>
      </dsp:nvSpPr>
      <dsp:spPr>
        <a:xfrm>
          <a:off x="6156182" y="0"/>
          <a:ext cx="2786062" cy="892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lvl="0" algn="ctr" defTabSz="1377950">
            <a:lnSpc>
              <a:spcPct val="90000"/>
            </a:lnSpc>
            <a:spcBef>
              <a:spcPct val="0"/>
            </a:spcBef>
            <a:spcAft>
              <a:spcPct val="35000"/>
            </a:spcAft>
          </a:pPr>
          <a:r>
            <a:rPr lang="en-GB" sz="3100" kern="1200" dirty="0" smtClean="0"/>
            <a:t>Post analytical</a:t>
          </a:r>
          <a:endParaRPr lang="en-GB" sz="3100" kern="1200" dirty="0"/>
        </a:p>
      </dsp:txBody>
      <dsp:txXfrm>
        <a:off x="6156182" y="0"/>
        <a:ext cx="2786062" cy="892800"/>
      </dsp:txXfrm>
    </dsp:sp>
    <dsp:sp modelId="{DF85385E-8263-4AB8-927C-E9F7251F30D8}">
      <dsp:nvSpPr>
        <dsp:cNvPr id="0" name=""/>
        <dsp:cNvSpPr/>
      </dsp:nvSpPr>
      <dsp:spPr>
        <a:xfrm>
          <a:off x="6156182" y="1486754"/>
          <a:ext cx="2786062" cy="311128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dirty="0" smtClean="0"/>
            <a:t>Test reporting variables</a:t>
          </a:r>
          <a:endParaRPr lang="en-GB" sz="2800" kern="1200" dirty="0"/>
        </a:p>
        <a:p>
          <a:pPr marL="285750" lvl="1" indent="-285750" algn="l" defTabSz="1244600">
            <a:lnSpc>
              <a:spcPct val="90000"/>
            </a:lnSpc>
            <a:spcBef>
              <a:spcPct val="0"/>
            </a:spcBef>
            <a:spcAft>
              <a:spcPct val="15000"/>
            </a:spcAft>
            <a:buChar char="••"/>
          </a:pPr>
          <a:r>
            <a:rPr lang="en-GB" sz="2800" kern="1200" dirty="0" smtClean="0"/>
            <a:t>Recording</a:t>
          </a:r>
          <a:endParaRPr lang="en-GB" sz="2800" kern="1200" dirty="0"/>
        </a:p>
        <a:p>
          <a:pPr marL="285750" lvl="1" indent="-285750" algn="l" defTabSz="1244600">
            <a:lnSpc>
              <a:spcPct val="90000"/>
            </a:lnSpc>
            <a:spcBef>
              <a:spcPct val="0"/>
            </a:spcBef>
            <a:spcAft>
              <a:spcPct val="15000"/>
            </a:spcAft>
            <a:buChar char="••"/>
          </a:pPr>
          <a:r>
            <a:rPr lang="en-GB" sz="2800" kern="1200" dirty="0" smtClean="0"/>
            <a:t>Reporting</a:t>
          </a:r>
          <a:endParaRPr lang="en-GB" sz="2800" kern="1200" dirty="0"/>
        </a:p>
        <a:p>
          <a:pPr marL="285750" lvl="1" indent="-285750" algn="l" defTabSz="1244600">
            <a:lnSpc>
              <a:spcPct val="90000"/>
            </a:lnSpc>
            <a:spcBef>
              <a:spcPct val="0"/>
            </a:spcBef>
            <a:spcAft>
              <a:spcPct val="15000"/>
            </a:spcAft>
            <a:buChar char="••"/>
          </a:pPr>
          <a:r>
            <a:rPr lang="en-GB" sz="2800" kern="1200" dirty="0" smtClean="0"/>
            <a:t>Interpreting</a:t>
          </a:r>
          <a:endParaRPr lang="en-GB" sz="2800" kern="1200" dirty="0"/>
        </a:p>
        <a:p>
          <a:pPr marL="285750" lvl="1" indent="-285750" algn="l" defTabSz="1244600">
            <a:lnSpc>
              <a:spcPct val="90000"/>
            </a:lnSpc>
            <a:spcBef>
              <a:spcPct val="0"/>
            </a:spcBef>
            <a:spcAft>
              <a:spcPct val="15000"/>
            </a:spcAft>
            <a:buChar char="••"/>
          </a:pPr>
          <a:endParaRPr lang="en-GB" sz="2800" kern="1200" dirty="0"/>
        </a:p>
      </dsp:txBody>
      <dsp:txXfrm>
        <a:off x="6156182" y="1486754"/>
        <a:ext cx="2786062" cy="311128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577BDE8-2C78-43F1-BC9F-99F8E17AE4FF}">
      <dsp:nvSpPr>
        <dsp:cNvPr id="0" name=""/>
        <dsp:cNvSpPr/>
      </dsp:nvSpPr>
      <dsp:spPr>
        <a:xfrm>
          <a:off x="10344" y="0"/>
          <a:ext cx="2507456" cy="100298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GB" sz="2400" kern="1200" dirty="0" smtClean="0"/>
            <a:t>Patient variables</a:t>
          </a:r>
          <a:endParaRPr lang="en-GB" sz="2400" kern="1200" dirty="0"/>
        </a:p>
      </dsp:txBody>
      <dsp:txXfrm>
        <a:off x="10344" y="0"/>
        <a:ext cx="2507456" cy="1002982"/>
      </dsp:txXfrm>
    </dsp:sp>
    <dsp:sp modelId="{01378317-674A-4D7B-921D-7858FA05CF50}">
      <dsp:nvSpPr>
        <dsp:cNvPr id="0" name=""/>
        <dsp:cNvSpPr/>
      </dsp:nvSpPr>
      <dsp:spPr>
        <a:xfrm>
          <a:off x="10344" y="1282172"/>
          <a:ext cx="2507456" cy="478672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kern="1200" dirty="0" smtClean="0"/>
            <a:t>Diet</a:t>
          </a:r>
          <a:endParaRPr lang="en-GB" sz="2400" kern="1200" dirty="0"/>
        </a:p>
        <a:p>
          <a:pPr marL="228600" lvl="1" indent="-228600" algn="l" defTabSz="1066800">
            <a:lnSpc>
              <a:spcPct val="90000"/>
            </a:lnSpc>
            <a:spcBef>
              <a:spcPct val="0"/>
            </a:spcBef>
            <a:spcAft>
              <a:spcPct val="15000"/>
            </a:spcAft>
            <a:buChar char="••"/>
          </a:pPr>
          <a:r>
            <a:rPr lang="en-GB" sz="2400" kern="1200" smtClean="0"/>
            <a:t>Body mass</a:t>
          </a:r>
          <a:endParaRPr lang="en-GB" sz="2400" kern="1200"/>
        </a:p>
        <a:p>
          <a:pPr marL="228600" lvl="1" indent="-228600" algn="l" defTabSz="1066800">
            <a:lnSpc>
              <a:spcPct val="90000"/>
            </a:lnSpc>
            <a:spcBef>
              <a:spcPct val="0"/>
            </a:spcBef>
            <a:spcAft>
              <a:spcPct val="15000"/>
            </a:spcAft>
            <a:buChar char="••"/>
          </a:pPr>
          <a:r>
            <a:rPr lang="en-GB" sz="2400" kern="1200" dirty="0" smtClean="0"/>
            <a:t>Age</a:t>
          </a:r>
          <a:endParaRPr lang="en-GB" sz="2400" kern="1200" dirty="0"/>
        </a:p>
        <a:p>
          <a:pPr marL="228600" lvl="1" indent="-228600" algn="l" defTabSz="1066800">
            <a:lnSpc>
              <a:spcPct val="90000"/>
            </a:lnSpc>
            <a:spcBef>
              <a:spcPct val="0"/>
            </a:spcBef>
            <a:spcAft>
              <a:spcPct val="15000"/>
            </a:spcAft>
            <a:buChar char="••"/>
          </a:pPr>
          <a:r>
            <a:rPr lang="en-GB" sz="2400" kern="1200" smtClean="0"/>
            <a:t>Medications</a:t>
          </a:r>
          <a:endParaRPr lang="en-GB" sz="2400" kern="1200"/>
        </a:p>
        <a:p>
          <a:pPr marL="228600" lvl="1" indent="-228600" algn="l" defTabSz="1066800">
            <a:lnSpc>
              <a:spcPct val="90000"/>
            </a:lnSpc>
            <a:spcBef>
              <a:spcPct val="0"/>
            </a:spcBef>
            <a:spcAft>
              <a:spcPct val="15000"/>
            </a:spcAft>
            <a:buChar char="••"/>
          </a:pPr>
          <a:r>
            <a:rPr lang="en-GB" sz="2400" kern="1200" smtClean="0"/>
            <a:t>Gender</a:t>
          </a:r>
          <a:endParaRPr lang="en-GB" sz="2400" kern="1200"/>
        </a:p>
        <a:p>
          <a:pPr marL="228600" lvl="1" indent="-228600" algn="l" defTabSz="1066800">
            <a:lnSpc>
              <a:spcPct val="90000"/>
            </a:lnSpc>
            <a:spcBef>
              <a:spcPct val="0"/>
            </a:spcBef>
            <a:spcAft>
              <a:spcPct val="15000"/>
            </a:spcAft>
            <a:buChar char="••"/>
          </a:pPr>
          <a:r>
            <a:rPr lang="en-GB" sz="2400" kern="1200" smtClean="0"/>
            <a:t>Smoking</a:t>
          </a:r>
          <a:endParaRPr lang="en-GB" sz="2400" kern="1200"/>
        </a:p>
        <a:p>
          <a:pPr marL="228600" lvl="1" indent="-228600" algn="l" defTabSz="1066800">
            <a:lnSpc>
              <a:spcPct val="90000"/>
            </a:lnSpc>
            <a:spcBef>
              <a:spcPct val="0"/>
            </a:spcBef>
            <a:spcAft>
              <a:spcPct val="15000"/>
            </a:spcAft>
            <a:buChar char="••"/>
          </a:pPr>
          <a:r>
            <a:rPr lang="en-GB" sz="2400" kern="1200" smtClean="0"/>
            <a:t>Pregnancy</a:t>
          </a:r>
          <a:endParaRPr lang="en-GB" sz="2400" kern="1200"/>
        </a:p>
        <a:p>
          <a:pPr marL="228600" lvl="1" indent="-228600" algn="l" defTabSz="1066800">
            <a:lnSpc>
              <a:spcPct val="90000"/>
            </a:lnSpc>
            <a:spcBef>
              <a:spcPct val="0"/>
            </a:spcBef>
            <a:spcAft>
              <a:spcPct val="15000"/>
            </a:spcAft>
            <a:buChar char="••"/>
          </a:pPr>
          <a:r>
            <a:rPr lang="en-GB" sz="2400" kern="1200" smtClean="0"/>
            <a:t>Exercise</a:t>
          </a:r>
          <a:endParaRPr lang="en-GB" sz="2400" kern="1200"/>
        </a:p>
        <a:p>
          <a:pPr marL="228600" lvl="1" indent="-228600" algn="l" defTabSz="1066800">
            <a:lnSpc>
              <a:spcPct val="90000"/>
            </a:lnSpc>
            <a:spcBef>
              <a:spcPct val="0"/>
            </a:spcBef>
            <a:spcAft>
              <a:spcPct val="15000"/>
            </a:spcAft>
            <a:buChar char="••"/>
          </a:pPr>
          <a:r>
            <a:rPr lang="en-GB" sz="2400" kern="1200" smtClean="0"/>
            <a:t>Race</a:t>
          </a:r>
          <a:endParaRPr lang="en-GB" sz="2400" kern="1200"/>
        </a:p>
        <a:p>
          <a:pPr marL="228600" lvl="1" indent="-228600" algn="l" defTabSz="1066800">
            <a:lnSpc>
              <a:spcPct val="90000"/>
            </a:lnSpc>
            <a:spcBef>
              <a:spcPct val="0"/>
            </a:spcBef>
            <a:spcAft>
              <a:spcPct val="15000"/>
            </a:spcAft>
            <a:buChar char="••"/>
          </a:pPr>
          <a:r>
            <a:rPr lang="en-GB" sz="2400" kern="1200" dirty="0" smtClean="0"/>
            <a:t>Dehydration</a:t>
          </a:r>
          <a:endParaRPr lang="en-GB" sz="2400" kern="1200" dirty="0"/>
        </a:p>
      </dsp:txBody>
      <dsp:txXfrm>
        <a:off x="10344" y="1282172"/>
        <a:ext cx="2507456" cy="4786721"/>
      </dsp:txXfrm>
    </dsp:sp>
    <dsp:sp modelId="{ADA2A296-9D7C-4CCC-BE74-833ACC36425E}">
      <dsp:nvSpPr>
        <dsp:cNvPr id="0" name=""/>
        <dsp:cNvSpPr/>
      </dsp:nvSpPr>
      <dsp:spPr>
        <a:xfrm>
          <a:off x="2818645" y="0"/>
          <a:ext cx="2507456" cy="100298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GB" sz="2000" kern="1200" dirty="0" smtClean="0"/>
            <a:t>Specimen collection variables</a:t>
          </a:r>
          <a:endParaRPr lang="en-GB" sz="2000" kern="1200" dirty="0"/>
        </a:p>
      </dsp:txBody>
      <dsp:txXfrm>
        <a:off x="2818645" y="0"/>
        <a:ext cx="2507456" cy="1002982"/>
      </dsp:txXfrm>
    </dsp:sp>
    <dsp:sp modelId="{CFB422ED-89CD-46CF-9859-D0FA9C69F8F7}">
      <dsp:nvSpPr>
        <dsp:cNvPr id="0" name=""/>
        <dsp:cNvSpPr/>
      </dsp:nvSpPr>
      <dsp:spPr>
        <a:xfrm>
          <a:off x="2890659" y="1281933"/>
          <a:ext cx="2507456" cy="478672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kern="1200" dirty="0" smtClean="0"/>
            <a:t>Posture</a:t>
          </a:r>
          <a:endParaRPr lang="en-GB" sz="2400" kern="1200" dirty="0"/>
        </a:p>
        <a:p>
          <a:pPr marL="228600" lvl="1" indent="-228600" algn="l" defTabSz="1066800">
            <a:lnSpc>
              <a:spcPct val="90000"/>
            </a:lnSpc>
            <a:spcBef>
              <a:spcPct val="0"/>
            </a:spcBef>
            <a:spcAft>
              <a:spcPct val="15000"/>
            </a:spcAft>
            <a:buChar char="••"/>
          </a:pPr>
          <a:r>
            <a:rPr lang="en-GB" sz="2400" kern="1200" dirty="0" smtClean="0"/>
            <a:t>Diurnal variation</a:t>
          </a:r>
          <a:endParaRPr lang="en-GB" sz="2400" kern="1200" dirty="0"/>
        </a:p>
        <a:p>
          <a:pPr marL="228600" lvl="1" indent="-228600" algn="l" defTabSz="1066800">
            <a:lnSpc>
              <a:spcPct val="90000"/>
            </a:lnSpc>
            <a:spcBef>
              <a:spcPct val="0"/>
            </a:spcBef>
            <a:spcAft>
              <a:spcPct val="15000"/>
            </a:spcAft>
            <a:buChar char="••"/>
          </a:pPr>
          <a:r>
            <a:rPr lang="en-GB" sz="2400" kern="1200" dirty="0" smtClean="0"/>
            <a:t>Time of collection</a:t>
          </a:r>
          <a:endParaRPr lang="en-GB" sz="2400" kern="1200" dirty="0"/>
        </a:p>
        <a:p>
          <a:pPr marL="228600" lvl="1" indent="-228600" algn="l" defTabSz="1066800">
            <a:lnSpc>
              <a:spcPct val="90000"/>
            </a:lnSpc>
            <a:spcBef>
              <a:spcPct val="0"/>
            </a:spcBef>
            <a:spcAft>
              <a:spcPct val="15000"/>
            </a:spcAft>
            <a:buChar char="••"/>
          </a:pPr>
          <a:r>
            <a:rPr lang="en-GB" sz="2400" kern="1200" dirty="0" smtClean="0"/>
            <a:t>Fasting status</a:t>
          </a:r>
          <a:endParaRPr lang="en-GB" sz="2400" kern="1200" dirty="0"/>
        </a:p>
        <a:p>
          <a:pPr marL="228600" lvl="1" indent="-228600" algn="l" defTabSz="1066800">
            <a:lnSpc>
              <a:spcPct val="90000"/>
            </a:lnSpc>
            <a:spcBef>
              <a:spcPct val="0"/>
            </a:spcBef>
            <a:spcAft>
              <a:spcPct val="15000"/>
            </a:spcAft>
            <a:buChar char="••"/>
          </a:pPr>
          <a:r>
            <a:rPr lang="en-GB" sz="2400" kern="1200" dirty="0" smtClean="0"/>
            <a:t>Tourniquet</a:t>
          </a:r>
          <a:endParaRPr lang="en-GB" sz="2400" kern="1200" dirty="0"/>
        </a:p>
        <a:p>
          <a:pPr marL="228600" lvl="1" indent="-228600" algn="l" defTabSz="1066800">
            <a:lnSpc>
              <a:spcPct val="90000"/>
            </a:lnSpc>
            <a:spcBef>
              <a:spcPct val="0"/>
            </a:spcBef>
            <a:spcAft>
              <a:spcPct val="15000"/>
            </a:spcAft>
            <a:buChar char="••"/>
          </a:pPr>
          <a:r>
            <a:rPr lang="en-GB" sz="2400" kern="1200" dirty="0" smtClean="0"/>
            <a:t>Presence of IVs</a:t>
          </a:r>
          <a:endParaRPr lang="en-GB" sz="2400" kern="1200" dirty="0"/>
        </a:p>
        <a:p>
          <a:pPr marL="228600" lvl="1" indent="-228600" algn="l" defTabSz="1066800">
            <a:lnSpc>
              <a:spcPct val="90000"/>
            </a:lnSpc>
            <a:spcBef>
              <a:spcPct val="0"/>
            </a:spcBef>
            <a:spcAft>
              <a:spcPct val="15000"/>
            </a:spcAft>
            <a:buChar char="••"/>
          </a:pPr>
          <a:r>
            <a:rPr lang="en-GB" sz="2400" kern="1200" dirty="0" smtClean="0"/>
            <a:t>Capillary </a:t>
          </a:r>
          <a:r>
            <a:rPr lang="en-GB" sz="2400" kern="1200" dirty="0" err="1" smtClean="0"/>
            <a:t>vs</a:t>
          </a:r>
          <a:r>
            <a:rPr lang="en-GB" sz="2400" kern="1200" dirty="0" smtClean="0"/>
            <a:t> venous</a:t>
          </a:r>
          <a:endParaRPr lang="en-GB" sz="2400" kern="1200" dirty="0"/>
        </a:p>
        <a:p>
          <a:pPr marL="228600" lvl="1" indent="-228600" algn="l" defTabSz="1066800">
            <a:lnSpc>
              <a:spcPct val="90000"/>
            </a:lnSpc>
            <a:spcBef>
              <a:spcPct val="0"/>
            </a:spcBef>
            <a:spcAft>
              <a:spcPct val="15000"/>
            </a:spcAft>
            <a:buChar char="••"/>
          </a:pPr>
          <a:r>
            <a:rPr lang="en-GB" sz="2400" kern="1200" dirty="0" smtClean="0"/>
            <a:t>Anticoagulants</a:t>
          </a:r>
          <a:endParaRPr lang="en-GB" sz="2400" kern="1200" dirty="0"/>
        </a:p>
        <a:p>
          <a:pPr marL="228600" lvl="1" indent="-228600" algn="l" defTabSz="1066800">
            <a:lnSpc>
              <a:spcPct val="90000"/>
            </a:lnSpc>
            <a:spcBef>
              <a:spcPct val="0"/>
            </a:spcBef>
            <a:spcAft>
              <a:spcPct val="15000"/>
            </a:spcAft>
            <a:buChar char="••"/>
          </a:pPr>
          <a:r>
            <a:rPr lang="en-GB" sz="2400" kern="1200" dirty="0" smtClean="0"/>
            <a:t>Order of draw</a:t>
          </a:r>
          <a:endParaRPr lang="en-GB" sz="2400" kern="1200" dirty="0"/>
        </a:p>
      </dsp:txBody>
      <dsp:txXfrm>
        <a:off x="2890659" y="1281933"/>
        <a:ext cx="2507456" cy="4786721"/>
      </dsp:txXfrm>
    </dsp:sp>
    <dsp:sp modelId="{17F122EF-EF1E-4C82-ADAD-B8E840645D68}">
      <dsp:nvSpPr>
        <dsp:cNvPr id="0" name=""/>
        <dsp:cNvSpPr/>
      </dsp:nvSpPr>
      <dsp:spPr>
        <a:xfrm>
          <a:off x="5698985" y="0"/>
          <a:ext cx="2507456" cy="100298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GB" sz="2000" kern="1200" dirty="0" smtClean="0"/>
            <a:t>Specimen handling variables</a:t>
          </a:r>
          <a:endParaRPr lang="en-GB" sz="2000" kern="1200" dirty="0"/>
        </a:p>
      </dsp:txBody>
      <dsp:txXfrm>
        <a:off x="5698985" y="0"/>
        <a:ext cx="2507456" cy="1002982"/>
      </dsp:txXfrm>
    </dsp:sp>
    <dsp:sp modelId="{00202615-6159-408F-ADB5-E2341300C8B3}">
      <dsp:nvSpPr>
        <dsp:cNvPr id="0" name=""/>
        <dsp:cNvSpPr/>
      </dsp:nvSpPr>
      <dsp:spPr>
        <a:xfrm>
          <a:off x="5719572" y="1269487"/>
          <a:ext cx="2507456" cy="478672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kern="1200" dirty="0" err="1" smtClean="0"/>
            <a:t>Hemolysis</a:t>
          </a:r>
          <a:endParaRPr lang="en-GB" sz="2400" kern="1200" dirty="0"/>
        </a:p>
        <a:p>
          <a:pPr marL="228600" lvl="1" indent="-228600" algn="l" defTabSz="1066800">
            <a:lnSpc>
              <a:spcPct val="90000"/>
            </a:lnSpc>
            <a:spcBef>
              <a:spcPct val="0"/>
            </a:spcBef>
            <a:spcAft>
              <a:spcPct val="15000"/>
            </a:spcAft>
            <a:buChar char="••"/>
          </a:pPr>
          <a:r>
            <a:rPr lang="en-GB" sz="2400" kern="1200" dirty="0" err="1" smtClean="0"/>
            <a:t>Lipemia</a:t>
          </a:r>
          <a:endParaRPr lang="en-GB" sz="2400" kern="1200" dirty="0"/>
        </a:p>
        <a:p>
          <a:pPr marL="228600" lvl="1" indent="-228600" algn="l" defTabSz="1066800">
            <a:lnSpc>
              <a:spcPct val="90000"/>
            </a:lnSpc>
            <a:spcBef>
              <a:spcPct val="0"/>
            </a:spcBef>
            <a:spcAft>
              <a:spcPct val="15000"/>
            </a:spcAft>
            <a:buChar char="••"/>
          </a:pPr>
          <a:r>
            <a:rPr lang="en-GB" sz="2400" kern="1200" dirty="0" smtClean="0"/>
            <a:t>Centrifugation</a:t>
          </a:r>
          <a:endParaRPr lang="en-GB" sz="2400" kern="1200" dirty="0"/>
        </a:p>
        <a:p>
          <a:pPr marL="228600" lvl="1" indent="-228600" algn="l" defTabSz="1066800">
            <a:lnSpc>
              <a:spcPct val="90000"/>
            </a:lnSpc>
            <a:spcBef>
              <a:spcPct val="0"/>
            </a:spcBef>
            <a:spcAft>
              <a:spcPct val="15000"/>
            </a:spcAft>
            <a:buChar char="••"/>
          </a:pPr>
          <a:r>
            <a:rPr lang="en-GB" sz="2400" kern="1200" dirty="0" smtClean="0"/>
            <a:t>Processing time</a:t>
          </a:r>
          <a:endParaRPr lang="en-GB" sz="2400" kern="1200" dirty="0"/>
        </a:p>
        <a:p>
          <a:pPr marL="228600" lvl="1" indent="-228600" algn="l" defTabSz="1066800">
            <a:lnSpc>
              <a:spcPct val="90000"/>
            </a:lnSpc>
            <a:spcBef>
              <a:spcPct val="0"/>
            </a:spcBef>
            <a:spcAft>
              <a:spcPct val="15000"/>
            </a:spcAft>
            <a:buChar char="••"/>
          </a:pPr>
          <a:r>
            <a:rPr lang="en-GB" sz="2400" kern="1200" dirty="0" smtClean="0"/>
            <a:t>Temperature</a:t>
          </a:r>
          <a:endParaRPr lang="en-GB" sz="2400" kern="1200" dirty="0"/>
        </a:p>
        <a:p>
          <a:pPr marL="228600" lvl="1" indent="-228600" algn="l" defTabSz="1066800">
            <a:lnSpc>
              <a:spcPct val="90000"/>
            </a:lnSpc>
            <a:spcBef>
              <a:spcPct val="0"/>
            </a:spcBef>
            <a:spcAft>
              <a:spcPct val="15000"/>
            </a:spcAft>
            <a:buChar char="••"/>
          </a:pPr>
          <a:r>
            <a:rPr lang="en-GB" sz="2400" kern="1200" smtClean="0"/>
            <a:t>Sunlight</a:t>
          </a:r>
          <a:endParaRPr lang="en-GB" sz="2400" kern="1200"/>
        </a:p>
        <a:p>
          <a:pPr marL="228600" lvl="1" indent="-228600" algn="l" defTabSz="1066800">
            <a:lnSpc>
              <a:spcPct val="90000"/>
            </a:lnSpc>
            <a:spcBef>
              <a:spcPct val="0"/>
            </a:spcBef>
            <a:spcAft>
              <a:spcPct val="15000"/>
            </a:spcAft>
            <a:buChar char="••"/>
          </a:pPr>
          <a:r>
            <a:rPr lang="en-GB" sz="2400" kern="1200" dirty="0" smtClean="0"/>
            <a:t>Evaporation</a:t>
          </a:r>
          <a:endParaRPr lang="en-GB" sz="2400" kern="1200" dirty="0"/>
        </a:p>
        <a:p>
          <a:pPr marL="228600" lvl="1" indent="-228600" algn="l" defTabSz="1066800">
            <a:lnSpc>
              <a:spcPct val="90000"/>
            </a:lnSpc>
            <a:spcBef>
              <a:spcPct val="0"/>
            </a:spcBef>
            <a:spcAft>
              <a:spcPct val="15000"/>
            </a:spcAft>
            <a:buChar char="••"/>
          </a:pPr>
          <a:r>
            <a:rPr lang="en-GB" sz="2400" kern="1200" dirty="0" err="1" smtClean="0"/>
            <a:t>Aliquoting</a:t>
          </a:r>
          <a:endParaRPr lang="en-GB" sz="2400" kern="1200" dirty="0"/>
        </a:p>
        <a:p>
          <a:pPr marL="228600" lvl="1" indent="-228600" algn="l" defTabSz="1066800">
            <a:lnSpc>
              <a:spcPct val="90000"/>
            </a:lnSpc>
            <a:spcBef>
              <a:spcPct val="0"/>
            </a:spcBef>
            <a:spcAft>
              <a:spcPct val="15000"/>
            </a:spcAft>
            <a:buChar char="••"/>
          </a:pPr>
          <a:r>
            <a:rPr lang="en-GB" sz="2400" kern="1200" dirty="0" err="1" smtClean="0"/>
            <a:t>Labeling</a:t>
          </a:r>
          <a:endParaRPr lang="en-GB" sz="2400" kern="1200" dirty="0"/>
        </a:p>
      </dsp:txBody>
      <dsp:txXfrm>
        <a:off x="5719572" y="1269487"/>
        <a:ext cx="2507456" cy="4786721"/>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A1F85C-FD4C-4AA4-954C-A6545485D5BA}" type="datetimeFigureOut">
              <a:rPr lang="en-GB" smtClean="0"/>
              <a:pPr/>
              <a:t>22/07/2013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9B499C-14CA-43C8-B307-EB1FD9B6062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69B499C-14CA-43C8-B307-EB1FD9B60625}"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69B499C-14CA-43C8-B307-EB1FD9B60625}" type="slidenum">
              <a:rPr lang="en-GB" smtClean="0"/>
              <a:pPr/>
              <a:t>13</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14</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15</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69B499C-14CA-43C8-B307-EB1FD9B60625}"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69B499C-14CA-43C8-B307-EB1FD9B60625}"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10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11</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2FCF38-C4F4-4A04-B843-BB27B5AC61D3}" type="slidenum">
              <a:rPr lang="en-GB" smtClean="0"/>
              <a:pPr/>
              <a:t>12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pic>
        <p:nvPicPr>
          <p:cNvPr id="2050" name="Picture 2" descr="C:\Users\andersonl\Desktop\Design\blood template\blood template title.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ctrTitle"/>
          </p:nvPr>
        </p:nvSpPr>
        <p:spPr>
          <a:xfrm>
            <a:off x="685800" y="692696"/>
            <a:ext cx="7772400" cy="1470025"/>
          </a:xfrm>
        </p:spPr>
        <p:txBody>
          <a:bodyPr anchor="b">
            <a:normAutofit/>
          </a:bodyPr>
          <a:lstStyle>
            <a:lvl1pPr algn="ctr">
              <a:defRPr sz="4000" b="1"/>
            </a:lvl1pPr>
          </a:lstStyle>
          <a:p>
            <a:r>
              <a:rPr lang="en-US" smtClean="0"/>
              <a:t>Click to edit Master title style</a:t>
            </a:r>
            <a:endParaRPr lang="en-GB"/>
          </a:p>
        </p:txBody>
      </p:sp>
      <p:sp>
        <p:nvSpPr>
          <p:cNvPr id="3" name="Subtitle 2"/>
          <p:cNvSpPr>
            <a:spLocks noGrp="1"/>
          </p:cNvSpPr>
          <p:nvPr>
            <p:ph type="subTitle" idx="1"/>
          </p:nvPr>
        </p:nvSpPr>
        <p:spPr>
          <a:xfrm>
            <a:off x="683568" y="2420888"/>
            <a:ext cx="7776864"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253729261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160036222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20785584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GB"/>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GB"/>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A00F102F-5FF5-427D-A49E-7A12B7D27D2A}"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928992" cy="576064"/>
          </a:xfrm>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342986068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337107103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146306050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110922081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130345510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24467745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2293816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4905C2-F183-417F-B690-BCE83D898DE8}" type="datetimeFigureOut">
              <a:rPr lang="en-GB" smtClean="0"/>
              <a:pPr/>
              <a:t>22/07/2013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B97C2A-4FA9-416B-B262-22AB85C73F08}" type="slidenum">
              <a:rPr lang="en-GB" smtClean="0"/>
              <a:pPr/>
              <a:t>‹#›</a:t>
            </a:fld>
            <a:endParaRPr lang="en-GB"/>
          </a:p>
        </p:txBody>
      </p:sp>
    </p:spTree>
    <p:extLst>
      <p:ext uri="{BB962C8B-B14F-4D97-AF65-F5344CB8AC3E}">
        <p14:creationId xmlns="" xmlns:p14="http://schemas.microsoft.com/office/powerpoint/2010/main" val="248308835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C:\Users\andersonl\Desktop\Design\blood template\blood template.jpg"/>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 Placeholder 2"/>
          <p:cNvSpPr>
            <a:spLocks noGrp="1"/>
          </p:cNvSpPr>
          <p:nvPr>
            <p:ph type="body" idx="1"/>
          </p:nvPr>
        </p:nvSpPr>
        <p:spPr>
          <a:xfrm>
            <a:off x="107504" y="836712"/>
            <a:ext cx="8928992"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905C2-F183-417F-B690-BCE83D898DE8}" type="datetimeFigureOut">
              <a:rPr lang="en-GB" smtClean="0"/>
              <a:pPr/>
              <a:t>22/07/2013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97C2A-4FA9-416B-B262-22AB85C73F08}" type="slidenum">
              <a:rPr lang="en-GB" smtClean="0"/>
              <a:pPr/>
              <a:t>‹#›</a:t>
            </a:fld>
            <a:endParaRPr lang="en-GB"/>
          </a:p>
        </p:txBody>
      </p:sp>
      <p:sp>
        <p:nvSpPr>
          <p:cNvPr id="2" name="Title Placeholder 1"/>
          <p:cNvSpPr>
            <a:spLocks noGrp="1"/>
          </p:cNvSpPr>
          <p:nvPr>
            <p:ph type="title"/>
          </p:nvPr>
        </p:nvSpPr>
        <p:spPr>
          <a:xfrm>
            <a:off x="107504" y="188640"/>
            <a:ext cx="8928992" cy="432048"/>
          </a:xfrm>
          <a:prstGeom prst="rect">
            <a:avLst/>
          </a:prstGeom>
        </p:spPr>
        <p:txBody>
          <a:bodyPr vert="horz" lIns="91440" tIns="45720" rIns="91440" bIns="45720" rtlCol="0" anchor="ctr">
            <a:normAutofit/>
          </a:bodyPr>
          <a:lstStyle/>
          <a:p>
            <a:r>
              <a:rPr lang="en-US" smtClean="0"/>
              <a:t>Click to edit Master title style</a:t>
            </a:r>
            <a:endParaRPr lang="en-GB"/>
          </a:p>
        </p:txBody>
      </p:sp>
    </p:spTree>
    <p:extLst>
      <p:ext uri="{BB962C8B-B14F-4D97-AF65-F5344CB8AC3E}">
        <p14:creationId xmlns="" xmlns:p14="http://schemas.microsoft.com/office/powerpoint/2010/main" val="87686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txStyles>
    <p:titleStyle>
      <a:lvl1pPr algn="l" defTabSz="914400" rtl="0" eaLnBrk="1" latinLnBrk="0" hangingPunct="1">
        <a:spcBef>
          <a:spcPct val="0"/>
        </a:spcBef>
        <a:buNone/>
        <a:defRPr sz="2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928670"/>
            <a:ext cx="7772400" cy="3214710"/>
          </a:xfrm>
        </p:spPr>
        <p:txBody>
          <a:bodyPr>
            <a:normAutofit fontScale="90000"/>
          </a:bodyPr>
          <a:lstStyle/>
          <a:p>
            <a:r>
              <a:rPr lang="en-US" sz="5400" spc="300" dirty="0" smtClean="0">
                <a:ln w="11430" cmpd="sng">
                  <a:solidFill>
                    <a:schemeClr val="bg1"/>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QUALITY MANAGEMENT IN </a:t>
            </a:r>
            <a:br>
              <a:rPr lang="en-US" sz="5400" spc="300" dirty="0" smtClean="0">
                <a:ln w="11430" cmpd="sng">
                  <a:solidFill>
                    <a:schemeClr val="bg1"/>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br>
            <a:r>
              <a:rPr lang="en-US" sz="5400" spc="300" dirty="0" smtClean="0">
                <a:ln w="11430" cmpd="sng">
                  <a:solidFill>
                    <a:schemeClr val="bg1"/>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STEM CELL TRANSPLANTATION</a:t>
            </a:r>
            <a:endParaRPr lang="en-US" sz="5400" spc="300" dirty="0">
              <a:ln w="11430" cmpd="sng">
                <a:solidFill>
                  <a:schemeClr val="bg1"/>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4" name="Subtitle 3"/>
          <p:cNvSpPr>
            <a:spLocks noGrp="1"/>
          </p:cNvSpPr>
          <p:nvPr>
            <p:ph type="subTitle" idx="1"/>
          </p:nvPr>
        </p:nvSpPr>
        <p:spPr>
          <a:xfrm>
            <a:off x="6653548" y="5143512"/>
            <a:ext cx="2490452" cy="571504"/>
          </a:xfrm>
        </p:spPr>
        <p:txBody>
          <a:bodyPr/>
          <a:lstStyle/>
          <a:p>
            <a:r>
              <a:rPr lang="en-US"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Iyamah Ehijie</a:t>
            </a:r>
            <a:endPar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 xmlns:p14="http://schemas.microsoft.com/office/powerpoint/2010/main" val="14508494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p:nvPr>
        </p:nvSpPr>
        <p:spPr/>
        <p:txBody>
          <a:bodyPr>
            <a:normAutofit/>
          </a:bodyPr>
          <a:lstStyle/>
          <a:p>
            <a:pPr>
              <a:buNone/>
            </a:pPr>
            <a:r>
              <a:rPr lang="en-US" sz="5400" dirty="0" smtClean="0"/>
              <a:t>	It assists in training and clearly identifies  the roles and responsibilities of all staff</a:t>
            </a:r>
            <a:endParaRPr lang="en-US" sz="5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p:nvPr>
        </p:nvSpPr>
        <p:spPr/>
        <p:txBody>
          <a:bodyPr/>
          <a:lstStyle/>
          <a:p>
            <a:pPr>
              <a:buNone/>
            </a:pPr>
            <a:r>
              <a:rPr lang="en-US" dirty="0" smtClean="0"/>
              <a:t>ELEMENTS OF QUALITY:</a:t>
            </a:r>
            <a:br>
              <a:rPr lang="en-US" dirty="0" smtClean="0"/>
            </a:br>
            <a:endParaRPr lang="en-US" dirty="0"/>
          </a:p>
        </p:txBody>
      </p:sp>
      <p:graphicFrame>
        <p:nvGraphicFramePr>
          <p:cNvPr id="3" name="Diagram 2"/>
          <p:cNvGraphicFramePr/>
          <p:nvPr/>
        </p:nvGraphicFramePr>
        <p:xfrm>
          <a:off x="0" y="0"/>
          <a:ext cx="8858280" cy="6000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p:nvPr>
        </p:nvSpPr>
        <p:spPr>
          <a:xfrm>
            <a:off x="500034" y="1"/>
            <a:ext cx="8229600" cy="357166"/>
          </a:xfrm>
        </p:spPr>
        <p:txBody>
          <a:bodyPr>
            <a:normAutofit fontScale="85000" lnSpcReduction="20000"/>
          </a:bodyPr>
          <a:lstStyle/>
          <a:p>
            <a:pPr>
              <a:buNone/>
            </a:pPr>
            <a:r>
              <a:rPr lang="en-US" dirty="0" smtClean="0"/>
              <a:t>DEMING  CYCLE  (modified)</a:t>
            </a:r>
          </a:p>
          <a:p>
            <a:pPr>
              <a:buNone/>
            </a:pPr>
            <a:endParaRPr lang="en-US" dirty="0"/>
          </a:p>
        </p:txBody>
      </p:sp>
      <p:graphicFrame>
        <p:nvGraphicFramePr>
          <p:cNvPr id="3" name="Diagram 2"/>
          <p:cNvGraphicFramePr/>
          <p:nvPr/>
        </p:nvGraphicFramePr>
        <p:xfrm>
          <a:off x="285720" y="571480"/>
          <a:ext cx="8572560" cy="6286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 name="Picture 3" descr="C:\Users\andersonl\Desktop\Design\blood template\tb.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 y="0"/>
            <a:ext cx="9144001" cy="85244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title"/>
          </p:nvPr>
        </p:nvSpPr>
        <p:spPr>
          <a:xfrm>
            <a:off x="107504" y="0"/>
            <a:ext cx="8928992" cy="642918"/>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tx1"/>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Elements of a quality management system in a transplant centre</a:t>
            </a:r>
            <a:endParaRPr lang="en-GB" b="1" spc="50" dirty="0">
              <a:ln w="11430">
                <a:solidFill>
                  <a:schemeClr val="tx1"/>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graphicFrame>
        <p:nvGraphicFramePr>
          <p:cNvPr id="5" name="Content Placeholder 4"/>
          <p:cNvGraphicFramePr>
            <a:graphicFrameLocks noGrp="1"/>
          </p:cNvGraphicFramePr>
          <p:nvPr>
            <p:ph idx="1"/>
          </p:nvPr>
        </p:nvGraphicFramePr>
        <p:xfrm>
          <a:off x="0" y="714375"/>
          <a:ext cx="9144000" cy="56673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extBox 5"/>
          <p:cNvSpPr txBox="1"/>
          <p:nvPr/>
        </p:nvSpPr>
        <p:spPr>
          <a:xfrm rot="17806103">
            <a:off x="736460" y="3960755"/>
            <a:ext cx="4158759" cy="461665"/>
          </a:xfrm>
          <a:prstGeom prst="rect">
            <a:avLst/>
          </a:prstGeom>
          <a:noFill/>
        </p:spPr>
        <p:txBody>
          <a:bodyPr wrap="square" rtlCol="0">
            <a:spAutoFit/>
          </a:bodyPr>
          <a:lstStyle/>
          <a:p>
            <a:r>
              <a:rPr lang="en-US" sz="2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Quality </a:t>
            </a:r>
            <a:r>
              <a:rPr lang="en-US" sz="2400" b="1" dirty="0" err="1"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Mngt</a:t>
            </a:r>
            <a:r>
              <a:rPr lang="en-US" sz="2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System in SCTC</a:t>
            </a:r>
            <a:endParaRPr lang="en-US" sz="2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Tree>
    <p:extLst>
      <p:ext uri="{BB962C8B-B14F-4D97-AF65-F5344CB8AC3E}">
        <p14:creationId xmlns="" xmlns:p14="http://schemas.microsoft.com/office/powerpoint/2010/main" val="341625384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p:nvPr>
        </p:nvSpPr>
        <p:spPr/>
        <p:txBody>
          <a:bodyPr/>
          <a:lstStyle/>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0" y="214290"/>
            <a:ext cx="9144000" cy="5857916"/>
          </a:xfrm>
        </p:spPr>
        <p:txBody>
          <a:bodyPr>
            <a:normAutofit/>
          </a:bodyPr>
          <a:lstStyle/>
          <a:p>
            <a:r>
              <a:rPr lang="en-US" sz="3600" dirty="0" smtClean="0"/>
              <a:t>What is Stem Cell Transplantation:</a:t>
            </a:r>
          </a:p>
          <a:p>
            <a:pPr>
              <a:buNone/>
            </a:pPr>
            <a:r>
              <a:rPr lang="en-US" sz="3200" dirty="0" smtClean="0"/>
              <a:t>	Haematopoietic stem cell transplantation  is the restoration of an individual’s haematopoietic and immune systems with the infusion and engraftment of stem cells from healthy bone marrow and / or progenitor cells harvested from the peripheral circulation or </a:t>
            </a:r>
            <a:r>
              <a:rPr lang="en-US" sz="3200" dirty="0" err="1" smtClean="0"/>
              <a:t>umblical</a:t>
            </a:r>
            <a:r>
              <a:rPr lang="en-US" sz="3200" dirty="0" smtClean="0"/>
              <a:t> cord.</a:t>
            </a:r>
            <a:endParaRPr lang="en-US" sz="3200" dirty="0"/>
          </a:p>
        </p:txBody>
      </p:sp>
    </p:spTree>
    <p:extLst>
      <p:ext uri="{BB962C8B-B14F-4D97-AF65-F5344CB8AC3E}">
        <p14:creationId xmlns="" xmlns:p14="http://schemas.microsoft.com/office/powerpoint/2010/main" val="14508494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 name="Picture 3" descr="C:\Users\andersonl\Desktop\Design\blood template\tb.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787"/>
            <a:ext cx="9144001" cy="11049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title"/>
          </p:nvPr>
        </p:nvSpPr>
        <p:spPr>
          <a:xfrm>
            <a:off x="107504" y="116632"/>
            <a:ext cx="8928992" cy="576064"/>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sz="2800" b="1" spc="50" dirty="0" smtClean="0">
                <a:ln w="11430">
                  <a:solidFill>
                    <a:schemeClr val="tx1"/>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QUALITY  MANAGEMENT</a:t>
            </a:r>
            <a:endParaRPr lang="en-GB" sz="2800" b="1" spc="50" dirty="0">
              <a:ln w="11430">
                <a:solidFill>
                  <a:schemeClr val="tx1"/>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Content Placeholder 2"/>
          <p:cNvSpPr>
            <a:spLocks noGrp="1"/>
          </p:cNvSpPr>
          <p:nvPr>
            <p:ph idx="1"/>
          </p:nvPr>
        </p:nvSpPr>
        <p:spPr>
          <a:xfrm>
            <a:off x="0" y="692696"/>
            <a:ext cx="9144000" cy="5688632"/>
          </a:xfrm>
        </p:spPr>
        <p:txBody>
          <a:bodyPr/>
          <a:lstStyle/>
          <a:p>
            <a:pPr>
              <a:buNone/>
            </a:pPr>
            <a:r>
              <a:rPr lang="en-GB" dirty="0" smtClean="0"/>
              <a:t>	</a:t>
            </a:r>
            <a:r>
              <a:rPr lang="en-GB" sz="4800" dirty="0" smtClean="0"/>
              <a:t>A  quality  management  system is a mechanism to ensure that procedures  are being carried out in line with agreed standards with full participation by all those involved</a:t>
            </a:r>
            <a:endParaRPr lang="en-GB" sz="3200" dirty="0" smtClean="0"/>
          </a:p>
        </p:txBody>
      </p:sp>
    </p:spTree>
    <p:extLst>
      <p:ext uri="{BB962C8B-B14F-4D97-AF65-F5344CB8AC3E}">
        <p14:creationId xmlns="" xmlns:p14="http://schemas.microsoft.com/office/powerpoint/2010/main" val="341625384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p:txBody>
          <a:bodyPr>
            <a:normAutofit fontScale="90000"/>
          </a:bodyPr>
          <a:lstStyle/>
          <a:p>
            <a:r>
              <a:rPr lang="en-US" b="1" dirty="0" smtClean="0">
                <a:solidFill>
                  <a:schemeClr val="accent1"/>
                </a:solidFill>
              </a:rPr>
              <a:t/>
            </a:r>
            <a:br>
              <a:rPr lang="en-US" b="1" dirty="0" smtClean="0">
                <a:solidFill>
                  <a:schemeClr val="accent1"/>
                </a:solidFill>
              </a:rPr>
            </a:br>
            <a:r>
              <a:rPr lang="en-US" b="1" dirty="0" smtClean="0">
                <a:solidFill>
                  <a:schemeClr val="accent1"/>
                </a:solidFill>
              </a:rPr>
              <a:t/>
            </a:r>
            <a:br>
              <a:rPr lang="en-US" b="1" dirty="0" smtClean="0">
                <a:solidFill>
                  <a:schemeClr val="accent1"/>
                </a:solidFill>
              </a:rPr>
            </a:br>
            <a:r>
              <a:rPr lang="en-US" b="1" dirty="0" smtClean="0">
                <a:solidFill>
                  <a:schemeClr val="accent1"/>
                </a:solidFill>
              </a:rPr>
              <a:t/>
            </a:r>
            <a:br>
              <a:rPr lang="en-US" b="1" dirty="0" smtClean="0">
                <a:solidFill>
                  <a:schemeClr val="accent1"/>
                </a:solidFill>
              </a:rPr>
            </a:br>
            <a:endParaRPr lang="en-US" b="1" dirty="0">
              <a:solidFill>
                <a:schemeClr val="accent1"/>
              </a:solidFill>
            </a:endParaRPr>
          </a:p>
        </p:txBody>
      </p:sp>
      <p:sp>
        <p:nvSpPr>
          <p:cNvPr id="7" name="Content Placeholder 6"/>
          <p:cNvSpPr>
            <a:spLocks noGrp="1"/>
          </p:cNvSpPr>
          <p:nvPr>
            <p:ph idx="1"/>
          </p:nvPr>
        </p:nvSpPr>
        <p:spPr>
          <a:xfrm>
            <a:off x="0" y="836712"/>
            <a:ext cx="9144000" cy="5306932"/>
          </a:xfrm>
        </p:spPr>
        <p:txBody>
          <a:bodyPr>
            <a:normAutofit/>
          </a:bodyPr>
          <a:lstStyle/>
          <a:p>
            <a:pPr algn="just">
              <a:buNone/>
            </a:pPr>
            <a:r>
              <a:rPr lang="en-GB" sz="3600" dirty="0" smtClean="0"/>
              <a:t>	Also  a mechanism put in place to ensure that procedures are being carried out (i.e. from the initiation process to the final outcome) in line with specific defined standards, with full participation of all personnel involved. It could also be defined as a conformance to specification or standards</a:t>
            </a:r>
            <a:endParaRPr lang="en-US" sz="3600" dirty="0"/>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buNone/>
            </a:pPr>
            <a:r>
              <a:rPr lang="en-GB" dirty="0" smtClean="0"/>
              <a:t>	</a:t>
            </a:r>
            <a:r>
              <a:rPr lang="en-GB" sz="3200" dirty="0" smtClean="0"/>
              <a:t>Transplantation – a complex and expensive procedure, and it involves several independent groups, especially in the case of an unrelated donor transplantation. </a:t>
            </a:r>
          </a:p>
          <a:p>
            <a:pPr>
              <a:buNone/>
            </a:pPr>
            <a:r>
              <a:rPr lang="en-GB" sz="3200" dirty="0" smtClean="0"/>
              <a:t>	Harmonization and standardization of the procedure have been advocated as a way of improving patient care and outcome; thus, a comprehensive quality management </a:t>
            </a:r>
            <a:r>
              <a:rPr lang="en-GB" sz="3200" dirty="0" smtClean="0"/>
              <a:t>system/programme </a:t>
            </a:r>
            <a:r>
              <a:rPr lang="en-GB" sz="3200" dirty="0" smtClean="0"/>
              <a:t>has  to be developed</a:t>
            </a:r>
            <a:endParaRPr lang="en-US" sz="3200"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286520"/>
          </a:xfrm>
        </p:spPr>
        <p:txBody>
          <a:bodyPr>
            <a:normAutofit/>
          </a:bodyPr>
          <a:lstStyle/>
          <a:p>
            <a:pPr>
              <a:buNone/>
            </a:pPr>
            <a:r>
              <a:rPr lang="en-GB" sz="2800" dirty="0" smtClean="0"/>
              <a:t>	</a:t>
            </a:r>
            <a:r>
              <a:rPr lang="en-GB" sz="3600" dirty="0" smtClean="0"/>
              <a:t>In developed nations, European countries for example, the Joint Accreditation Committee, International Society for Cellular  Therapy  </a:t>
            </a:r>
            <a:r>
              <a:rPr lang="en-GB" sz="3600" dirty="0" err="1" smtClean="0"/>
              <a:t>Europe,EBMT</a:t>
            </a:r>
            <a:r>
              <a:rPr lang="en-GB" sz="3600" dirty="0" smtClean="0"/>
              <a:t>- </a:t>
            </a:r>
            <a:r>
              <a:rPr lang="en-GB" sz="3600" dirty="0" smtClean="0"/>
              <a:t>JACIE- </a:t>
            </a:r>
            <a:r>
              <a:rPr lang="en-GB" sz="3600" dirty="0" smtClean="0"/>
              <a:t> </a:t>
            </a:r>
            <a:r>
              <a:rPr lang="en-GB" sz="3600" dirty="0" smtClean="0"/>
              <a:t>and FACT in the united states have established standards for the provision of quality clinical and laboratory practice in HSC transplantation. The explicit aim of the committee is to improve quality of care in clinical HSCT by the use of well defined standards, rules, and inspections</a:t>
            </a:r>
            <a:endParaRPr lang="en-US" sz="2800"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836712"/>
            <a:ext cx="9144000" cy="4525963"/>
          </a:xfrm>
        </p:spPr>
        <p:txBody>
          <a:bodyPr>
            <a:normAutofit/>
          </a:bodyPr>
          <a:lstStyle/>
          <a:p>
            <a:pPr>
              <a:buNone/>
            </a:pPr>
            <a:r>
              <a:rPr lang="en-US" sz="3200" dirty="0" smtClean="0"/>
              <a:t>	</a:t>
            </a:r>
            <a:r>
              <a:rPr lang="en-GB" sz="4400" dirty="0" smtClean="0"/>
              <a:t>In developing nations like Nigeria, such a body/committee is yet to exist. We adhere to the JACIE standards but with minor adjustments because of resource availability</a:t>
            </a:r>
            <a:endParaRPr lang="en-US" sz="4400"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0" y="0"/>
            <a:ext cx="9144000" cy="6715148"/>
          </a:xfrm>
        </p:spPr>
        <p:txBody>
          <a:bodyPr>
            <a:normAutofit/>
          </a:bodyPr>
          <a:lstStyle/>
          <a:p>
            <a:pPr algn="l"/>
            <a:r>
              <a:rPr lang="en-US" sz="4400" dirty="0" smtClean="0"/>
              <a:t>Quality management </a:t>
            </a:r>
            <a:r>
              <a:rPr lang="en-US" sz="4400" dirty="0" err="1" smtClean="0"/>
              <a:t>programme</a:t>
            </a:r>
            <a:r>
              <a:rPr lang="en-US" sz="4400" dirty="0" smtClean="0"/>
              <a:t> </a:t>
            </a:r>
          </a:p>
          <a:p>
            <a:pPr algn="l"/>
            <a:r>
              <a:rPr lang="en-US" sz="4400" dirty="0" smtClean="0"/>
              <a:t>-QMP-</a:t>
            </a:r>
            <a:r>
              <a:rPr lang="en-US" sz="4400" dirty="0" smtClean="0"/>
              <a:t>in </a:t>
            </a:r>
            <a:r>
              <a:rPr lang="en-US" sz="4400" dirty="0" smtClean="0"/>
              <a:t>Stem Cell Transplantation ensures </a:t>
            </a:r>
            <a:r>
              <a:rPr lang="en-US" sz="4400" dirty="0" smtClean="0"/>
              <a:t>that the </a:t>
            </a:r>
            <a:r>
              <a:rPr lang="en-US" sz="4400" dirty="0" smtClean="0">
                <a:ln>
                  <a:solidFill>
                    <a:schemeClr val="tx1"/>
                  </a:solidFill>
                </a:ln>
              </a:rPr>
              <a:t>CLINICAL,LABORATORY ,COLLECTION and other units are WORKING TOGETHER  to  ACHIVE excellent communication, effective common work practices and increased guarantees for patients.</a:t>
            </a:r>
          </a:p>
          <a:p>
            <a:pPr algn="l"/>
            <a:endParaRPr lang="en-US" sz="4400" dirty="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p:nvPr>
        </p:nvSpPr>
        <p:spPr/>
        <p:txBody>
          <a:bodyPr>
            <a:normAutofit/>
          </a:bodyPr>
          <a:lstStyle/>
          <a:p>
            <a:pPr>
              <a:buNone/>
            </a:pPr>
            <a:r>
              <a:rPr lang="en-US" sz="3600" dirty="0" smtClean="0"/>
              <a:t>	Quality management……cont:</a:t>
            </a:r>
          </a:p>
          <a:p>
            <a:pPr>
              <a:buNone/>
            </a:pPr>
            <a:endParaRPr lang="en-US" sz="3600" dirty="0" smtClean="0"/>
          </a:p>
          <a:p>
            <a:pPr>
              <a:buNone/>
            </a:pPr>
            <a:r>
              <a:rPr lang="en-US" sz="3600" dirty="0" smtClean="0"/>
              <a:t>	It is a means of rapidly identifying </a:t>
            </a:r>
            <a:r>
              <a:rPr lang="en-US" sz="3600" dirty="0" smtClean="0"/>
              <a:t>errors/accidents </a:t>
            </a:r>
            <a:r>
              <a:rPr lang="en-US" sz="3600" dirty="0" smtClean="0"/>
              <a:t>and resolving them to  </a:t>
            </a:r>
            <a:r>
              <a:rPr lang="en-US" sz="3600" dirty="0" smtClean="0"/>
              <a:t>minimize  the possibility of repetition</a:t>
            </a:r>
            <a:endParaRPr lang="en-US" sz="3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ood template">
  <a:themeElements>
    <a:clrScheme name="Blood Template">
      <a:dk1>
        <a:sysClr val="windowText" lastClr="000000"/>
      </a:dk1>
      <a:lt1>
        <a:sysClr val="window" lastClr="FFFFFF"/>
      </a:lt1>
      <a:dk2>
        <a:srgbClr val="CC0000"/>
      </a:dk2>
      <a:lt2>
        <a:srgbClr val="A6A6A6"/>
      </a:lt2>
      <a:accent1>
        <a:srgbClr val="CC0000"/>
      </a:accent1>
      <a:accent2>
        <a:srgbClr val="F43156"/>
      </a:accent2>
      <a:accent3>
        <a:srgbClr val="990723"/>
      </a:accent3>
      <a:accent4>
        <a:srgbClr val="0C0C0C"/>
      </a:accent4>
      <a:accent5>
        <a:srgbClr val="A6A6A6"/>
      </a:accent5>
      <a:accent6>
        <a:srgbClr val="CC0000"/>
      </a:accent6>
      <a:hlink>
        <a:srgbClr val="6B0518"/>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Blood template</Template>
  <TotalTime>4234</TotalTime>
  <Words>104</Words>
  <Application>Microsoft Office PowerPoint</Application>
  <PresentationFormat>On-screen Show (4:3)</PresentationFormat>
  <Paragraphs>48</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Blood template</vt:lpstr>
      <vt:lpstr>QUALITY MANAGEMENT IN  STEM CELL TRANSPLANTATION</vt:lpstr>
      <vt:lpstr>Slide 2</vt:lpstr>
      <vt:lpstr>QUALITY  MANAGEMENT</vt:lpstr>
      <vt:lpstr>   </vt:lpstr>
      <vt:lpstr>Slide 5</vt:lpstr>
      <vt:lpstr>Slide 6</vt:lpstr>
      <vt:lpstr>Slide 7</vt:lpstr>
      <vt:lpstr>Slide 8</vt:lpstr>
      <vt:lpstr>Slide 9</vt:lpstr>
      <vt:lpstr>Slide 10</vt:lpstr>
      <vt:lpstr>Slide 11</vt:lpstr>
      <vt:lpstr>Slide 12</vt:lpstr>
      <vt:lpstr>Elements of a quality management system in a transplant centre</vt:lpstr>
      <vt:lpstr>Slide 14</vt:lpstr>
      <vt:lpstr>Slide 15</vt:lpstr>
    </vt:vector>
  </TitlesOfParts>
  <Company>m62 visualcommunications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Presentation Title Text Here</dc:title>
  <dc:creator>pynej</dc:creator>
  <cp:lastModifiedBy>acey</cp:lastModifiedBy>
  <cp:revision>69</cp:revision>
  <dcterms:created xsi:type="dcterms:W3CDTF">2011-11-28T20:19:15Z</dcterms:created>
  <dcterms:modified xsi:type="dcterms:W3CDTF">2013-07-25T08:43:18Z</dcterms:modified>
</cp:coreProperties>
</file>